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4778" r:id="rId2"/>
    <p:sldId id="1010" r:id="rId3"/>
    <p:sldId id="4780" r:id="rId4"/>
    <p:sldId id="4779" r:id="rId5"/>
    <p:sldId id="4789" r:id="rId6"/>
    <p:sldId id="4788" r:id="rId7"/>
    <p:sldId id="4787" r:id="rId8"/>
    <p:sldId id="4782" r:id="rId9"/>
    <p:sldId id="4783" r:id="rId10"/>
    <p:sldId id="4790" r:id="rId11"/>
    <p:sldId id="4784" r:id="rId12"/>
    <p:sldId id="4785" r:id="rId13"/>
    <p:sldId id="4786" r:id="rId14"/>
    <p:sldId id="4791" r:id="rId15"/>
    <p:sldId id="4792" r:id="rId16"/>
    <p:sldId id="4793" r:id="rId17"/>
    <p:sldId id="275"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Light" panose="02000000000000000000" pitchFamily="2" charset="0"/>
      <p:regular r:id="rId28"/>
      <p:italic r:id="rId29"/>
    </p:embeddedFont>
    <p:embeddedFont>
      <p:font typeface="Roboto Medium" panose="02000000000000000000" pitchFamily="2"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9"/>
            <p14:sldId id="4788"/>
            <p14:sldId id="4787"/>
            <p14:sldId id="4782"/>
            <p14:sldId id="4783"/>
            <p14:sldId id="4790"/>
            <p14:sldId id="4784"/>
            <p14:sldId id="4785"/>
            <p14:sldId id="4786"/>
            <p14:sldId id="4791"/>
            <p14:sldId id="4792"/>
            <p14:sldId id="4793"/>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885E2-7DAA-42F0-A26A-35B010DA78B3}" v="2148" dt="2023-09-04T21:37:42.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71" d="100"/>
          <a:sy n="71" d="100"/>
        </p:scale>
        <p:origin x="1354" y="53"/>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da Quazi" userId="74d405a6db2df01e" providerId="Windows Live" clId="Web-{7E6885E2-7DAA-42F0-A26A-35B010DA78B3}"/>
    <pc:docChg chg="addSld delSld modSld sldOrd modSection">
      <pc:chgData name="Huda Quazi" userId="74d405a6db2df01e" providerId="Windows Live" clId="Web-{7E6885E2-7DAA-42F0-A26A-35B010DA78B3}" dt="2023-09-04T21:37:38.771" v="1619" actId="20577"/>
      <pc:docMkLst>
        <pc:docMk/>
      </pc:docMkLst>
      <pc:sldChg chg="modSp">
        <pc:chgData name="Huda Quazi" userId="74d405a6db2df01e" providerId="Windows Live" clId="Web-{7E6885E2-7DAA-42F0-A26A-35B010DA78B3}" dt="2023-09-04T20:21:17.110" v="926" actId="20577"/>
        <pc:sldMkLst>
          <pc:docMk/>
          <pc:sldMk cId="1173541040" sldId="4780"/>
        </pc:sldMkLst>
        <pc:spChg chg="mod">
          <ac:chgData name="Huda Quazi" userId="74d405a6db2df01e" providerId="Windows Live" clId="Web-{7E6885E2-7DAA-42F0-A26A-35B010DA78B3}" dt="2023-09-04T12:49:35.948" v="412" actId="1076"/>
          <ac:spMkLst>
            <pc:docMk/>
            <pc:sldMk cId="1173541040" sldId="4780"/>
            <ac:spMk id="3" creationId="{FE834D79-C5FB-44EF-9EA0-68006A9AFE55}"/>
          </ac:spMkLst>
        </pc:spChg>
        <pc:spChg chg="mod">
          <ac:chgData name="Huda Quazi" userId="74d405a6db2df01e" providerId="Windows Live" clId="Web-{7E6885E2-7DAA-42F0-A26A-35B010DA78B3}" dt="2023-09-04T12:49:42.011" v="413" actId="1076"/>
          <ac:spMkLst>
            <pc:docMk/>
            <pc:sldMk cId="1173541040" sldId="4780"/>
            <ac:spMk id="4" creationId="{6119FD76-5291-4DCE-ABA7-CB4071977446}"/>
          </ac:spMkLst>
        </pc:spChg>
        <pc:spChg chg="mod">
          <ac:chgData name="Huda Quazi" userId="74d405a6db2df01e" providerId="Windows Live" clId="Web-{7E6885E2-7DAA-42F0-A26A-35B010DA78B3}" dt="2023-09-04T12:47:08.632" v="394" actId="20577"/>
          <ac:spMkLst>
            <pc:docMk/>
            <pc:sldMk cId="1173541040" sldId="4780"/>
            <ac:spMk id="5" creationId="{736F57D6-777D-47CD-9A7C-C2F9BFD0AD6D}"/>
          </ac:spMkLst>
        </pc:spChg>
        <pc:spChg chg="mod">
          <ac:chgData name="Huda Quazi" userId="74d405a6db2df01e" providerId="Windows Live" clId="Web-{7E6885E2-7DAA-42F0-A26A-35B010DA78B3}" dt="2023-09-04T12:48:41.150" v="411" actId="20577"/>
          <ac:spMkLst>
            <pc:docMk/>
            <pc:sldMk cId="1173541040" sldId="4780"/>
            <ac:spMk id="6" creationId="{137F3905-5F88-4AD8-B8BF-328D7125D24F}"/>
          </ac:spMkLst>
        </pc:spChg>
        <pc:spChg chg="mod">
          <ac:chgData name="Huda Quazi" userId="74d405a6db2df01e" providerId="Windows Live" clId="Web-{7E6885E2-7DAA-42F0-A26A-35B010DA78B3}" dt="2023-09-04T20:21:17.110" v="926" actId="20577"/>
          <ac:spMkLst>
            <pc:docMk/>
            <pc:sldMk cId="1173541040" sldId="4780"/>
            <ac:spMk id="7" creationId="{7C949C27-3E05-4AA4-A1A8-5696F6F3C356}"/>
          </ac:spMkLst>
        </pc:spChg>
        <pc:spChg chg="mod">
          <ac:chgData name="Huda Quazi" userId="74d405a6db2df01e" providerId="Windows Live" clId="Web-{7E6885E2-7DAA-42F0-A26A-35B010DA78B3}" dt="2023-09-04T19:53:50.522" v="793" actId="20577"/>
          <ac:spMkLst>
            <pc:docMk/>
            <pc:sldMk cId="1173541040" sldId="4780"/>
            <ac:spMk id="9" creationId="{FF9D96EA-4B80-4F92-A071-B09915E427CE}"/>
          </ac:spMkLst>
        </pc:spChg>
      </pc:sldChg>
      <pc:sldChg chg="addSp delSp modSp add del">
        <pc:chgData name="Huda Quazi" userId="74d405a6db2df01e" providerId="Windows Live" clId="Web-{7E6885E2-7DAA-42F0-A26A-35B010DA78B3}" dt="2023-09-04T20:18:37.761" v="904"/>
        <pc:sldMkLst>
          <pc:docMk/>
          <pc:sldMk cId="2143329268" sldId="4781"/>
        </pc:sldMkLst>
        <pc:spChg chg="del mod">
          <ac:chgData name="Huda Quazi" userId="74d405a6db2df01e" providerId="Windows Live" clId="Web-{7E6885E2-7DAA-42F0-A26A-35B010DA78B3}" dt="2023-09-04T20:14:02.113" v="869"/>
          <ac:spMkLst>
            <pc:docMk/>
            <pc:sldMk cId="2143329268" sldId="4781"/>
            <ac:spMk id="4" creationId="{AE016588-9575-44B2-BAA3-5937B6A9EDA0}"/>
          </ac:spMkLst>
        </pc:spChg>
        <pc:spChg chg="add mod">
          <ac:chgData name="Huda Quazi" userId="74d405a6db2df01e" providerId="Windows Live" clId="Web-{7E6885E2-7DAA-42F0-A26A-35B010DA78B3}" dt="2023-09-04T19:55:24.572" v="813" actId="20577"/>
          <ac:spMkLst>
            <pc:docMk/>
            <pc:sldMk cId="2143329268" sldId="4781"/>
            <ac:spMk id="12" creationId="{129B4701-CCFB-5174-4131-C0DF7F56BD0D}"/>
          </ac:spMkLst>
        </pc:spChg>
        <pc:spChg chg="add del mod">
          <ac:chgData name="Huda Quazi" userId="74d405a6db2df01e" providerId="Windows Live" clId="Web-{7E6885E2-7DAA-42F0-A26A-35B010DA78B3}" dt="2023-09-04T20:14:10.754" v="871"/>
          <ac:spMkLst>
            <pc:docMk/>
            <pc:sldMk cId="2143329268" sldId="4781"/>
            <ac:spMk id="14" creationId="{1B8BE9AB-8E0E-31C0-F863-601EF01E7752}"/>
          </ac:spMkLst>
        </pc:spChg>
        <pc:picChg chg="add del mod">
          <ac:chgData name="Huda Quazi" userId="74d405a6db2df01e" providerId="Windows Live" clId="Web-{7E6885E2-7DAA-42F0-A26A-35B010DA78B3}" dt="2023-09-04T19:36:46.523" v="491"/>
          <ac:picMkLst>
            <pc:docMk/>
            <pc:sldMk cId="2143329268" sldId="4781"/>
            <ac:picMk id="2" creationId="{E57199F0-D0DC-7528-4F8C-FEF0487EB6FC}"/>
          </ac:picMkLst>
        </pc:picChg>
        <pc:picChg chg="add del mod">
          <ac:chgData name="Huda Quazi" userId="74d405a6db2df01e" providerId="Windows Live" clId="Web-{7E6885E2-7DAA-42F0-A26A-35B010DA78B3}" dt="2023-09-04T19:35:21.223" v="483"/>
          <ac:picMkLst>
            <pc:docMk/>
            <pc:sldMk cId="2143329268" sldId="4781"/>
            <ac:picMk id="3" creationId="{A6C722B4-D369-66A7-004B-907F0E8B8DF6}"/>
          </ac:picMkLst>
        </pc:picChg>
        <pc:picChg chg="add del mod">
          <ac:chgData name="Huda Quazi" userId="74d405a6db2df01e" providerId="Windows Live" clId="Web-{7E6885E2-7DAA-42F0-A26A-35B010DA78B3}" dt="2023-09-04T19:37:08.726" v="495"/>
          <ac:picMkLst>
            <pc:docMk/>
            <pc:sldMk cId="2143329268" sldId="4781"/>
            <ac:picMk id="5" creationId="{0447BF8C-9FDD-AF49-71F0-E5B498A1BFD8}"/>
          </ac:picMkLst>
        </pc:picChg>
        <pc:picChg chg="add del mod">
          <ac:chgData name="Huda Quazi" userId="74d405a6db2df01e" providerId="Windows Live" clId="Web-{7E6885E2-7DAA-42F0-A26A-35B010DA78B3}" dt="2023-09-04T19:38:31.541" v="517"/>
          <ac:picMkLst>
            <pc:docMk/>
            <pc:sldMk cId="2143329268" sldId="4781"/>
            <ac:picMk id="6" creationId="{A17315E6-4754-F3F3-B5EA-08520D0FCDE5}"/>
          </ac:picMkLst>
        </pc:picChg>
        <pc:picChg chg="add del mod">
          <ac:chgData name="Huda Quazi" userId="74d405a6db2df01e" providerId="Windows Live" clId="Web-{7E6885E2-7DAA-42F0-A26A-35B010DA78B3}" dt="2023-09-04T19:40:19.200" v="528"/>
          <ac:picMkLst>
            <pc:docMk/>
            <pc:sldMk cId="2143329268" sldId="4781"/>
            <ac:picMk id="7" creationId="{396AD094-4450-6074-D9B4-640E95C653B3}"/>
          </ac:picMkLst>
        </pc:picChg>
        <pc:picChg chg="add del mod">
          <ac:chgData name="Huda Quazi" userId="74d405a6db2df01e" providerId="Windows Live" clId="Web-{7E6885E2-7DAA-42F0-A26A-35B010DA78B3}" dt="2023-09-04T19:40:21.013" v="529"/>
          <ac:picMkLst>
            <pc:docMk/>
            <pc:sldMk cId="2143329268" sldId="4781"/>
            <ac:picMk id="8" creationId="{8F58B91B-AF2B-4E0D-EAA6-A8ED7A99F110}"/>
          </ac:picMkLst>
        </pc:picChg>
        <pc:picChg chg="add mod">
          <ac:chgData name="Huda Quazi" userId="74d405a6db2df01e" providerId="Windows Live" clId="Web-{7E6885E2-7DAA-42F0-A26A-35B010DA78B3}" dt="2023-09-04T20:14:31.145" v="876" actId="1076"/>
          <ac:picMkLst>
            <pc:docMk/>
            <pc:sldMk cId="2143329268" sldId="4781"/>
            <ac:picMk id="9" creationId="{7E641810-12E4-FF53-6057-1BDE3C0F08FF}"/>
          </ac:picMkLst>
        </pc:picChg>
        <pc:picChg chg="add del mod">
          <ac:chgData name="Huda Quazi" userId="74d405a6db2df01e" providerId="Windows Live" clId="Web-{7E6885E2-7DAA-42F0-A26A-35B010DA78B3}" dt="2023-09-04T19:43:49.878" v="538"/>
          <ac:picMkLst>
            <pc:docMk/>
            <pc:sldMk cId="2143329268" sldId="4781"/>
            <ac:picMk id="11" creationId="{8E96F61D-2E3B-3485-E2F7-7CCB2894ED7A}"/>
          </ac:picMkLst>
        </pc:picChg>
      </pc:sldChg>
      <pc:sldChg chg="addSp delSp modSp">
        <pc:chgData name="Huda Quazi" userId="74d405a6db2df01e" providerId="Windows Live" clId="Web-{7E6885E2-7DAA-42F0-A26A-35B010DA78B3}" dt="2023-09-04T20:33:31.511" v="1093" actId="14100"/>
        <pc:sldMkLst>
          <pc:docMk/>
          <pc:sldMk cId="4221212761" sldId="4782"/>
        </pc:sldMkLst>
        <pc:spChg chg="del">
          <ac:chgData name="Huda Quazi" userId="74d405a6db2df01e" providerId="Windows Live" clId="Web-{7E6885E2-7DAA-42F0-A26A-35B010DA78B3}" dt="2023-09-04T20:25:35.601" v="983"/>
          <ac:spMkLst>
            <pc:docMk/>
            <pc:sldMk cId="4221212761" sldId="4782"/>
            <ac:spMk id="4" creationId="{AE016588-9575-44B2-BAA3-5937B6A9EDA0}"/>
          </ac:spMkLst>
        </pc:spChg>
        <pc:spChg chg="add del mod">
          <ac:chgData name="Huda Quazi" userId="74d405a6db2df01e" providerId="Windows Live" clId="Web-{7E6885E2-7DAA-42F0-A26A-35B010DA78B3}" dt="2023-09-04T20:25:38.711" v="984"/>
          <ac:spMkLst>
            <pc:docMk/>
            <pc:sldMk cId="4221212761" sldId="4782"/>
            <ac:spMk id="6" creationId="{5461AFF1-A8E3-D03D-4CEA-E28C0AA6E620}"/>
          </ac:spMkLst>
        </pc:spChg>
        <pc:spChg chg="add mod">
          <ac:chgData name="Huda Quazi" userId="74d405a6db2df01e" providerId="Windows Live" clId="Web-{7E6885E2-7DAA-42F0-A26A-35B010DA78B3}" dt="2023-09-04T20:33:31.511" v="1093" actId="14100"/>
          <ac:spMkLst>
            <pc:docMk/>
            <pc:sldMk cId="4221212761" sldId="4782"/>
            <ac:spMk id="8" creationId="{D4F1310C-2AAE-0720-B7F2-22274113C616}"/>
          </ac:spMkLst>
        </pc:spChg>
        <pc:picChg chg="add del mod">
          <ac:chgData name="Huda Quazi" userId="74d405a6db2df01e" providerId="Windows Live" clId="Web-{7E6885E2-7DAA-42F0-A26A-35B010DA78B3}" dt="2023-09-04T20:29:10.238" v="989"/>
          <ac:picMkLst>
            <pc:docMk/>
            <pc:sldMk cId="4221212761" sldId="4782"/>
            <ac:picMk id="3" creationId="{C7EBA704-8F3F-5EEA-5165-4632E4C7C3ED}"/>
          </ac:picMkLst>
        </pc:picChg>
        <pc:picChg chg="add mod">
          <ac:chgData name="Huda Quazi" userId="74d405a6db2df01e" providerId="Windows Live" clId="Web-{7E6885E2-7DAA-42F0-A26A-35B010DA78B3}" dt="2023-09-04T20:29:37.505" v="997" actId="1076"/>
          <ac:picMkLst>
            <pc:docMk/>
            <pc:sldMk cId="4221212761" sldId="4782"/>
            <ac:picMk id="7" creationId="{86667994-BC9F-603C-C838-06849CD0423D}"/>
          </ac:picMkLst>
        </pc:picChg>
      </pc:sldChg>
      <pc:sldChg chg="addSp delSp modSp">
        <pc:chgData name="Huda Quazi" userId="74d405a6db2df01e" providerId="Windows Live" clId="Web-{7E6885E2-7DAA-42F0-A26A-35B010DA78B3}" dt="2023-09-04T20:48:16.965" v="1162" actId="1076"/>
        <pc:sldMkLst>
          <pc:docMk/>
          <pc:sldMk cId="859750405" sldId="4783"/>
        </pc:sldMkLst>
        <pc:spChg chg="del">
          <ac:chgData name="Huda Quazi" userId="74d405a6db2df01e" providerId="Windows Live" clId="Web-{7E6885E2-7DAA-42F0-A26A-35B010DA78B3}" dt="2023-09-04T20:42:20.940" v="1107"/>
          <ac:spMkLst>
            <pc:docMk/>
            <pc:sldMk cId="859750405" sldId="4783"/>
            <ac:spMk id="4" creationId="{AE016588-9575-44B2-BAA3-5937B6A9EDA0}"/>
          </ac:spMkLst>
        </pc:spChg>
        <pc:spChg chg="add del mod">
          <ac:chgData name="Huda Quazi" userId="74d405a6db2df01e" providerId="Windows Live" clId="Web-{7E6885E2-7DAA-42F0-A26A-35B010DA78B3}" dt="2023-09-04T20:43:18.426" v="1110"/>
          <ac:spMkLst>
            <pc:docMk/>
            <pc:sldMk cId="859750405" sldId="4783"/>
            <ac:spMk id="11" creationId="{34EA2A17-D471-7AD5-20F9-652342DC5F0B}"/>
          </ac:spMkLst>
        </pc:spChg>
        <pc:spChg chg="add mod">
          <ac:chgData name="Huda Quazi" userId="74d405a6db2df01e" providerId="Windows Live" clId="Web-{7E6885E2-7DAA-42F0-A26A-35B010DA78B3}" dt="2023-09-04T20:48:07.699" v="1161" actId="1076"/>
          <ac:spMkLst>
            <pc:docMk/>
            <pc:sldMk cId="859750405" sldId="4783"/>
            <ac:spMk id="13" creationId="{664698A9-8E4F-9696-7D27-C77ED2DBD685}"/>
          </ac:spMkLst>
        </pc:spChg>
        <pc:picChg chg="add del mod">
          <ac:chgData name="Huda Quazi" userId="74d405a6db2df01e" providerId="Windows Live" clId="Web-{7E6885E2-7DAA-42F0-A26A-35B010DA78B3}" dt="2023-09-04T20:43:07.004" v="1108"/>
          <ac:picMkLst>
            <pc:docMk/>
            <pc:sldMk cId="859750405" sldId="4783"/>
            <ac:picMk id="5" creationId="{D6AB49B4-90EE-2E06-BF84-D4E41CEF3C33}"/>
          </ac:picMkLst>
        </pc:picChg>
        <pc:picChg chg="add mod">
          <ac:chgData name="Huda Quazi" userId="74d405a6db2df01e" providerId="Windows Live" clId="Web-{7E6885E2-7DAA-42F0-A26A-35B010DA78B3}" dt="2023-09-04T20:48:16.965" v="1162" actId="1076"/>
          <ac:picMkLst>
            <pc:docMk/>
            <pc:sldMk cId="859750405" sldId="4783"/>
            <ac:picMk id="12" creationId="{038019AC-7903-0B12-504C-556139BB3A67}"/>
          </ac:picMkLst>
        </pc:picChg>
      </pc:sldChg>
      <pc:sldChg chg="addSp modSp">
        <pc:chgData name="Huda Quazi" userId="74d405a6db2df01e" providerId="Windows Live" clId="Web-{7E6885E2-7DAA-42F0-A26A-35B010DA78B3}" dt="2023-09-04T21:04:25.059" v="1340" actId="1076"/>
        <pc:sldMkLst>
          <pc:docMk/>
          <pc:sldMk cId="523037342" sldId="4785"/>
        </pc:sldMkLst>
        <pc:spChg chg="add mod">
          <ac:chgData name="Huda Quazi" userId="74d405a6db2df01e" providerId="Windows Live" clId="Web-{7E6885E2-7DAA-42F0-A26A-35B010DA78B3}" dt="2023-09-04T21:04:25.059" v="1340" actId="1076"/>
          <ac:spMkLst>
            <pc:docMk/>
            <pc:sldMk cId="523037342" sldId="4785"/>
            <ac:spMk id="5" creationId="{4A021538-B174-84F4-3F69-8CDC586EE483}"/>
          </ac:spMkLst>
        </pc:spChg>
        <pc:graphicFrameChg chg="add mod modGraphic">
          <ac:chgData name="Huda Quazi" userId="74d405a6db2df01e" providerId="Windows Live" clId="Web-{7E6885E2-7DAA-42F0-A26A-35B010DA78B3}" dt="2023-09-04T21:04:18.574" v="1339" actId="1076"/>
          <ac:graphicFrameMkLst>
            <pc:docMk/>
            <pc:sldMk cId="523037342" sldId="4785"/>
            <ac:graphicFrameMk id="3" creationId="{97B47BE0-D146-D0B1-27C0-B92055313A99}"/>
          </ac:graphicFrameMkLst>
        </pc:graphicFrameChg>
      </pc:sldChg>
      <pc:sldChg chg="addSp delSp modSp">
        <pc:chgData name="Huda Quazi" userId="74d405a6db2df01e" providerId="Windows Live" clId="Web-{7E6885E2-7DAA-42F0-A26A-35B010DA78B3}" dt="2023-09-04T21:30:44.396" v="1567" actId="20577"/>
        <pc:sldMkLst>
          <pc:docMk/>
          <pc:sldMk cId="2676349839" sldId="4786"/>
        </pc:sldMkLst>
        <pc:spChg chg="mod">
          <ac:chgData name="Huda Quazi" userId="74d405a6db2df01e" providerId="Windows Live" clId="Web-{7E6885E2-7DAA-42F0-A26A-35B010DA78B3}" dt="2023-09-04T21:14:00.303" v="1408" actId="20577"/>
          <ac:spMkLst>
            <pc:docMk/>
            <pc:sldMk cId="2676349839" sldId="4786"/>
            <ac:spMk id="4" creationId="{AE016588-9575-44B2-BAA3-5937B6A9EDA0}"/>
          </ac:spMkLst>
        </pc:spChg>
        <pc:spChg chg="add mod">
          <ac:chgData name="Huda Quazi" userId="74d405a6db2df01e" providerId="Windows Live" clId="Web-{7E6885E2-7DAA-42F0-A26A-35B010DA78B3}" dt="2023-09-04T21:30:44.396" v="1567" actId="20577"/>
          <ac:spMkLst>
            <pc:docMk/>
            <pc:sldMk cId="2676349839" sldId="4786"/>
            <ac:spMk id="7" creationId="{788F7A37-0D77-E022-7612-B36A7656495A}"/>
          </ac:spMkLst>
        </pc:spChg>
        <pc:spChg chg="add mod">
          <ac:chgData name="Huda Quazi" userId="74d405a6db2df01e" providerId="Windows Live" clId="Web-{7E6885E2-7DAA-42F0-A26A-35B010DA78B3}" dt="2023-09-04T21:30:39.599" v="1563" actId="20577"/>
          <ac:spMkLst>
            <pc:docMk/>
            <pc:sldMk cId="2676349839" sldId="4786"/>
            <ac:spMk id="8" creationId="{9C6410A7-B855-6012-0CC7-3AF8D8E70676}"/>
          </ac:spMkLst>
        </pc:spChg>
        <pc:picChg chg="add del mod">
          <ac:chgData name="Huda Quazi" userId="74d405a6db2df01e" providerId="Windows Live" clId="Web-{7E6885E2-7DAA-42F0-A26A-35B010DA78B3}" dt="2023-09-04T21:12:55.598" v="1397"/>
          <ac:picMkLst>
            <pc:docMk/>
            <pc:sldMk cId="2676349839" sldId="4786"/>
            <ac:picMk id="3" creationId="{A15909A4-194E-48FD-8FB3-8F68E7F54873}"/>
          </ac:picMkLst>
        </pc:picChg>
        <pc:picChg chg="add mod">
          <ac:chgData name="Huda Quazi" userId="74d405a6db2df01e" providerId="Windows Live" clId="Web-{7E6885E2-7DAA-42F0-A26A-35B010DA78B3}" dt="2023-09-04T21:15:08.039" v="1423" actId="1076"/>
          <ac:picMkLst>
            <pc:docMk/>
            <pc:sldMk cId="2676349839" sldId="4786"/>
            <ac:picMk id="5" creationId="{EAA78F8C-45B6-41B5-339C-9F14AE584C57}"/>
          </ac:picMkLst>
        </pc:picChg>
        <pc:picChg chg="add mod">
          <ac:chgData name="Huda Quazi" userId="74d405a6db2df01e" providerId="Windows Live" clId="Web-{7E6885E2-7DAA-42F0-A26A-35B010DA78B3}" dt="2023-09-04T21:14:59.976" v="1422" actId="1076"/>
          <ac:picMkLst>
            <pc:docMk/>
            <pc:sldMk cId="2676349839" sldId="4786"/>
            <ac:picMk id="6" creationId="{783353DE-DF1F-3244-7313-A20DEE4ADA35}"/>
          </ac:picMkLst>
        </pc:picChg>
      </pc:sldChg>
      <pc:sldChg chg="addSp delSp modSp add del replId">
        <pc:chgData name="Huda Quazi" userId="74d405a6db2df01e" providerId="Windows Live" clId="Web-{7E6885E2-7DAA-42F0-A26A-35B010DA78B3}" dt="2023-09-04T20:22:58.222" v="977" actId="20577"/>
        <pc:sldMkLst>
          <pc:docMk/>
          <pc:sldMk cId="1352112375" sldId="4787"/>
        </pc:sldMkLst>
        <pc:spChg chg="del">
          <ac:chgData name="Huda Quazi" userId="74d405a6db2df01e" providerId="Windows Live" clId="Web-{7E6885E2-7DAA-42F0-A26A-35B010DA78B3}" dt="2023-09-04T20:14:46.068" v="877"/>
          <ac:spMkLst>
            <pc:docMk/>
            <pc:sldMk cId="1352112375" sldId="4787"/>
            <ac:spMk id="4" creationId="{AE016588-9575-44B2-BAA3-5937B6A9EDA0}"/>
          </ac:spMkLst>
        </pc:spChg>
        <pc:spChg chg="add del mod">
          <ac:chgData name="Huda Quazi" userId="74d405a6db2df01e" providerId="Windows Live" clId="Web-{7E6885E2-7DAA-42F0-A26A-35B010DA78B3}" dt="2023-09-04T20:14:49.740" v="878"/>
          <ac:spMkLst>
            <pc:docMk/>
            <pc:sldMk cId="1352112375" sldId="4787"/>
            <ac:spMk id="6" creationId="{38640C6D-5A59-33BF-21E4-BF3120F16455}"/>
          </ac:spMkLst>
        </pc:spChg>
        <pc:spChg chg="add mod">
          <ac:chgData name="Huda Quazi" userId="74d405a6db2df01e" providerId="Windows Live" clId="Web-{7E6885E2-7DAA-42F0-A26A-35B010DA78B3}" dt="2023-09-04T20:22:58.222" v="977" actId="20577"/>
          <ac:spMkLst>
            <pc:docMk/>
            <pc:sldMk cId="1352112375" sldId="4787"/>
            <ac:spMk id="7" creationId="{ACCB98ED-76F4-F21B-E495-A8FB2AF3416C}"/>
          </ac:spMkLst>
        </pc:spChg>
        <pc:spChg chg="del mod">
          <ac:chgData name="Huda Quazi" userId="74d405a6db2df01e" providerId="Windows Live" clId="Web-{7E6885E2-7DAA-42F0-A26A-35B010DA78B3}" dt="2023-09-04T20:10:31.309" v="837"/>
          <ac:spMkLst>
            <pc:docMk/>
            <pc:sldMk cId="1352112375" sldId="4787"/>
            <ac:spMk id="12" creationId="{129B4701-CCFB-5174-4131-C0DF7F56BD0D}"/>
          </ac:spMkLst>
        </pc:spChg>
        <pc:picChg chg="add del mod">
          <ac:chgData name="Huda Quazi" userId="74d405a6db2df01e" providerId="Windows Live" clId="Web-{7E6885E2-7DAA-42F0-A26A-35B010DA78B3}" dt="2023-09-04T20:13:25.267" v="864"/>
          <ac:picMkLst>
            <pc:docMk/>
            <pc:sldMk cId="1352112375" sldId="4787"/>
            <ac:picMk id="2" creationId="{AF8FA512-41FD-CC57-C552-E6425B7C190A}"/>
          </ac:picMkLst>
        </pc:picChg>
        <pc:picChg chg="add mod">
          <ac:chgData name="Huda Quazi" userId="74d405a6db2df01e" providerId="Windows Live" clId="Web-{7E6885E2-7DAA-42F0-A26A-35B010DA78B3}" dt="2023-09-04T20:15:52.663" v="883" actId="1076"/>
          <ac:picMkLst>
            <pc:docMk/>
            <pc:sldMk cId="1352112375" sldId="4787"/>
            <ac:picMk id="3" creationId="{E48ACC11-F4F6-C56A-A0F9-14C92C0A2105}"/>
          </ac:picMkLst>
        </pc:picChg>
        <pc:picChg chg="del">
          <ac:chgData name="Huda Quazi" userId="74d405a6db2df01e" providerId="Windows Live" clId="Web-{7E6885E2-7DAA-42F0-A26A-35B010DA78B3}" dt="2023-09-04T20:08:55.618" v="820"/>
          <ac:picMkLst>
            <pc:docMk/>
            <pc:sldMk cId="1352112375" sldId="4787"/>
            <ac:picMk id="9" creationId="{7E641810-12E4-FF53-6057-1BDE3C0F08FF}"/>
          </ac:picMkLst>
        </pc:picChg>
      </pc:sldChg>
      <pc:sldChg chg="addSp delSp modSp new add del ord">
        <pc:chgData name="Huda Quazi" userId="74d405a6db2df01e" providerId="Windows Live" clId="Web-{7E6885E2-7DAA-42F0-A26A-35B010DA78B3}" dt="2023-09-04T20:23:47.833" v="979" actId="1076"/>
        <pc:sldMkLst>
          <pc:docMk/>
          <pc:sldMk cId="2131212989" sldId="4788"/>
        </pc:sldMkLst>
        <pc:spChg chg="del">
          <ac:chgData name="Huda Quazi" userId="74d405a6db2df01e" providerId="Windows Live" clId="Web-{7E6885E2-7DAA-42F0-A26A-35B010DA78B3}" dt="2023-09-04T20:18:04.323" v="898"/>
          <ac:spMkLst>
            <pc:docMk/>
            <pc:sldMk cId="2131212989" sldId="4788"/>
            <ac:spMk id="2" creationId="{0AD7F6FF-31F4-6609-3995-E4B03123DBD9}"/>
          </ac:spMkLst>
        </pc:spChg>
        <pc:spChg chg="add mod">
          <ac:chgData name="Huda Quazi" userId="74d405a6db2df01e" providerId="Windows Live" clId="Web-{7E6885E2-7DAA-42F0-A26A-35B010DA78B3}" dt="2023-09-04T20:23:47.833" v="979" actId="1076"/>
          <ac:spMkLst>
            <pc:docMk/>
            <pc:sldMk cId="2131212989" sldId="4788"/>
            <ac:spMk id="4" creationId="{75C7C8EB-90FF-0535-9364-D92D37DCC66C}"/>
          </ac:spMkLst>
        </pc:spChg>
        <pc:picChg chg="add mod">
          <ac:chgData name="Huda Quazi" userId="74d405a6db2df01e" providerId="Windows Live" clId="Web-{7E6885E2-7DAA-42F0-A26A-35B010DA78B3}" dt="2023-09-04T20:23:43.864" v="978" actId="1076"/>
          <ac:picMkLst>
            <pc:docMk/>
            <pc:sldMk cId="2131212989" sldId="4788"/>
            <ac:picMk id="3" creationId="{18474844-1466-E534-C244-0639CB94E418}"/>
          </ac:picMkLst>
        </pc:picChg>
      </pc:sldChg>
      <pc:sldChg chg="add del replId">
        <pc:chgData name="Huda Quazi" userId="74d405a6db2df01e" providerId="Windows Live" clId="Web-{7E6885E2-7DAA-42F0-A26A-35B010DA78B3}" dt="2023-09-04T20:09:02.697" v="822"/>
        <pc:sldMkLst>
          <pc:docMk/>
          <pc:sldMk cId="2639092408" sldId="4788"/>
        </pc:sldMkLst>
      </pc:sldChg>
      <pc:sldChg chg="add del replId">
        <pc:chgData name="Huda Quazi" userId="74d405a6db2df01e" providerId="Windows Live" clId="Web-{7E6885E2-7DAA-42F0-A26A-35B010DA78B3}" dt="2023-09-04T20:17:17.181" v="891"/>
        <pc:sldMkLst>
          <pc:docMk/>
          <pc:sldMk cId="3474891698" sldId="4788"/>
        </pc:sldMkLst>
      </pc:sldChg>
      <pc:sldChg chg="add del replId">
        <pc:chgData name="Huda Quazi" userId="74d405a6db2df01e" providerId="Windows Live" clId="Web-{7E6885E2-7DAA-42F0-A26A-35B010DA78B3}" dt="2023-09-04T20:09:40.151" v="829"/>
        <pc:sldMkLst>
          <pc:docMk/>
          <pc:sldMk cId="3855792895" sldId="4788"/>
        </pc:sldMkLst>
      </pc:sldChg>
      <pc:sldChg chg="add replId">
        <pc:chgData name="Huda Quazi" userId="74d405a6db2df01e" providerId="Windows Live" clId="Web-{7E6885E2-7DAA-42F0-A26A-35B010DA78B3}" dt="2023-09-04T20:18:31.230" v="903"/>
        <pc:sldMkLst>
          <pc:docMk/>
          <pc:sldMk cId="2857232323" sldId="4789"/>
        </pc:sldMkLst>
      </pc:sldChg>
      <pc:sldChg chg="add del replId">
        <pc:chgData name="Huda Quazi" userId="74d405a6db2df01e" providerId="Windows Live" clId="Web-{7E6885E2-7DAA-42F0-A26A-35B010DA78B3}" dt="2023-09-04T20:17:15.525" v="890"/>
        <pc:sldMkLst>
          <pc:docMk/>
          <pc:sldMk cId="3995763104" sldId="4789"/>
        </pc:sldMkLst>
      </pc:sldChg>
      <pc:sldChg chg="addSp delSp modSp add replId">
        <pc:chgData name="Huda Quazi" userId="74d405a6db2df01e" providerId="Windows Live" clId="Web-{7E6885E2-7DAA-42F0-A26A-35B010DA78B3}" dt="2023-09-04T20:49:17.326" v="1170" actId="14100"/>
        <pc:sldMkLst>
          <pc:docMk/>
          <pc:sldMk cId="309178219" sldId="4790"/>
        </pc:sldMkLst>
        <pc:spChg chg="del">
          <ac:chgData name="Huda Quazi" userId="74d405a6db2df01e" providerId="Windows Live" clId="Web-{7E6885E2-7DAA-42F0-A26A-35B010DA78B3}" dt="2023-09-04T20:41:55.955" v="1100"/>
          <ac:spMkLst>
            <pc:docMk/>
            <pc:sldMk cId="309178219" sldId="4790"/>
            <ac:spMk id="4" creationId="{AE016588-9575-44B2-BAA3-5937B6A9EDA0}"/>
          </ac:spMkLst>
        </pc:spChg>
        <pc:spChg chg="add del mod">
          <ac:chgData name="Huda Quazi" userId="74d405a6db2df01e" providerId="Windows Live" clId="Web-{7E6885E2-7DAA-42F0-A26A-35B010DA78B3}" dt="2023-09-04T20:42:00.486" v="1101"/>
          <ac:spMkLst>
            <pc:docMk/>
            <pc:sldMk cId="309178219" sldId="4790"/>
            <ac:spMk id="11" creationId="{09A17E83-A814-C37A-927D-BC92A2B0CE8F}"/>
          </ac:spMkLst>
        </pc:spChg>
        <pc:spChg chg="add mod">
          <ac:chgData name="Huda Quazi" userId="74d405a6db2df01e" providerId="Windows Live" clId="Web-{7E6885E2-7DAA-42F0-A26A-35B010DA78B3}" dt="2023-09-04T20:49:17.326" v="1170" actId="14100"/>
          <ac:spMkLst>
            <pc:docMk/>
            <pc:sldMk cId="309178219" sldId="4790"/>
            <ac:spMk id="12" creationId="{C1BD327F-AC4F-26DF-A95D-58D72807D3E8}"/>
          </ac:spMkLst>
        </pc:spChg>
        <pc:picChg chg="add mod">
          <ac:chgData name="Huda Quazi" userId="74d405a6db2df01e" providerId="Windows Live" clId="Web-{7E6885E2-7DAA-42F0-A26A-35B010DA78B3}" dt="2023-09-04T20:42:11.033" v="1106" actId="1076"/>
          <ac:picMkLst>
            <pc:docMk/>
            <pc:sldMk cId="309178219" sldId="4790"/>
            <ac:picMk id="5" creationId="{91B4D901-C388-02BD-23C5-6F3321DF11D7}"/>
          </ac:picMkLst>
        </pc:picChg>
      </pc:sldChg>
      <pc:sldChg chg="add del">
        <pc:chgData name="Huda Quazi" userId="74d405a6db2df01e" providerId="Windows Live" clId="Web-{7E6885E2-7DAA-42F0-A26A-35B010DA78B3}" dt="2023-09-04T20:30:11.756" v="1000"/>
        <pc:sldMkLst>
          <pc:docMk/>
          <pc:sldMk cId="560588955" sldId="4790"/>
        </pc:sldMkLst>
      </pc:sldChg>
      <pc:sldChg chg="add del replId">
        <pc:chgData name="Huda Quazi" userId="74d405a6db2df01e" providerId="Windows Live" clId="Web-{7E6885E2-7DAA-42F0-A26A-35B010DA78B3}" dt="2023-09-04T20:17:14.103" v="889"/>
        <pc:sldMkLst>
          <pc:docMk/>
          <pc:sldMk cId="2130628701" sldId="4790"/>
        </pc:sldMkLst>
      </pc:sldChg>
      <pc:sldChg chg="add del replId">
        <pc:chgData name="Huda Quazi" userId="74d405a6db2df01e" providerId="Windows Live" clId="Web-{7E6885E2-7DAA-42F0-A26A-35B010DA78B3}" dt="2023-09-04T20:41:48.033" v="1098"/>
        <pc:sldMkLst>
          <pc:docMk/>
          <pc:sldMk cId="346563815" sldId="4791"/>
        </pc:sldMkLst>
      </pc:sldChg>
      <pc:sldChg chg="add del replId">
        <pc:chgData name="Huda Quazi" userId="74d405a6db2df01e" providerId="Windows Live" clId="Web-{7E6885E2-7DAA-42F0-A26A-35B010DA78B3}" dt="2023-09-04T20:45:00.975" v="1120"/>
        <pc:sldMkLst>
          <pc:docMk/>
          <pc:sldMk cId="3134616412" sldId="4791"/>
        </pc:sldMkLst>
      </pc:sldChg>
      <pc:sldChg chg="addSp modSp add replId">
        <pc:chgData name="Huda Quazi" userId="74d405a6db2df01e" providerId="Windows Live" clId="Web-{7E6885E2-7DAA-42F0-A26A-35B010DA78B3}" dt="2023-09-04T21:31:12.350" v="1570" actId="20577"/>
        <pc:sldMkLst>
          <pc:docMk/>
          <pc:sldMk cId="4232968492" sldId="4791"/>
        </pc:sldMkLst>
        <pc:spChg chg="mod">
          <ac:chgData name="Huda Quazi" userId="74d405a6db2df01e" providerId="Windows Live" clId="Web-{7E6885E2-7DAA-42F0-A26A-35B010DA78B3}" dt="2023-09-04T21:15:29.493" v="1428" actId="20577"/>
          <ac:spMkLst>
            <pc:docMk/>
            <pc:sldMk cId="4232968492" sldId="4791"/>
            <ac:spMk id="4" creationId="{AE016588-9575-44B2-BAA3-5937B6A9EDA0}"/>
          </ac:spMkLst>
        </pc:spChg>
        <pc:spChg chg="add mod">
          <ac:chgData name="Huda Quazi" userId="74d405a6db2df01e" providerId="Windows Live" clId="Web-{7E6885E2-7DAA-42F0-A26A-35B010DA78B3}" dt="2023-09-04T21:28:06.844" v="1537"/>
          <ac:spMkLst>
            <pc:docMk/>
            <pc:sldMk cId="4232968492" sldId="4791"/>
            <ac:spMk id="6" creationId="{00968386-8F9D-6341-0402-7A4BDB606A86}"/>
          </ac:spMkLst>
        </pc:spChg>
        <pc:spChg chg="add mod">
          <ac:chgData name="Huda Quazi" userId="74d405a6db2df01e" providerId="Windows Live" clId="Web-{7E6885E2-7DAA-42F0-A26A-35B010DA78B3}" dt="2023-09-04T21:31:12.350" v="1570" actId="20577"/>
          <ac:spMkLst>
            <pc:docMk/>
            <pc:sldMk cId="4232968492" sldId="4791"/>
            <ac:spMk id="7" creationId="{7875E999-9287-3622-0C19-3CE8B2703430}"/>
          </ac:spMkLst>
        </pc:spChg>
        <pc:picChg chg="add mod">
          <ac:chgData name="Huda Quazi" userId="74d405a6db2df01e" providerId="Windows Live" clId="Web-{7E6885E2-7DAA-42F0-A26A-35B010DA78B3}" dt="2023-09-04T21:19:14.392" v="1462" actId="1076"/>
          <ac:picMkLst>
            <pc:docMk/>
            <pc:sldMk cId="4232968492" sldId="4791"/>
            <ac:picMk id="3" creationId="{400EFFD7-A25C-25F5-9FD6-A3CF0C32D37F}"/>
          </ac:picMkLst>
        </pc:picChg>
        <pc:picChg chg="add mod">
          <ac:chgData name="Huda Quazi" userId="74d405a6db2df01e" providerId="Windows Live" clId="Web-{7E6885E2-7DAA-42F0-A26A-35B010DA78B3}" dt="2023-09-04T21:19:10.642" v="1461" actId="1076"/>
          <ac:picMkLst>
            <pc:docMk/>
            <pc:sldMk cId="4232968492" sldId="4791"/>
            <ac:picMk id="5" creationId="{7F28111A-D2F4-B124-3E54-4C6D7A7A880C}"/>
          </ac:picMkLst>
        </pc:picChg>
      </pc:sldChg>
      <pc:sldChg chg="addSp modSp add replId">
        <pc:chgData name="Huda Quazi" userId="74d405a6db2df01e" providerId="Windows Live" clId="Web-{7E6885E2-7DAA-42F0-A26A-35B010DA78B3}" dt="2023-09-04T21:24:22.260" v="1521" actId="20577"/>
        <pc:sldMkLst>
          <pc:docMk/>
          <pc:sldMk cId="1056874510" sldId="4792"/>
        </pc:sldMkLst>
        <pc:spChg chg="mod">
          <ac:chgData name="Huda Quazi" userId="74d405a6db2df01e" providerId="Windows Live" clId="Web-{7E6885E2-7DAA-42F0-A26A-35B010DA78B3}" dt="2023-09-04T21:15:38.930" v="1436" actId="20577"/>
          <ac:spMkLst>
            <pc:docMk/>
            <pc:sldMk cId="1056874510" sldId="4792"/>
            <ac:spMk id="4" creationId="{AE016588-9575-44B2-BAA3-5937B6A9EDA0}"/>
          </ac:spMkLst>
        </pc:spChg>
        <pc:spChg chg="add mod">
          <ac:chgData name="Huda Quazi" userId="74d405a6db2df01e" providerId="Windows Live" clId="Web-{7E6885E2-7DAA-42F0-A26A-35B010DA78B3}" dt="2023-09-04T21:22:30.335" v="1500" actId="1076"/>
          <ac:spMkLst>
            <pc:docMk/>
            <pc:sldMk cId="1056874510" sldId="4792"/>
            <ac:spMk id="6" creationId="{DECAE9C7-AED2-25DF-7F8B-13CCDC48F51D}"/>
          </ac:spMkLst>
        </pc:spChg>
        <pc:spChg chg="add mod">
          <ac:chgData name="Huda Quazi" userId="74d405a6db2df01e" providerId="Windows Live" clId="Web-{7E6885E2-7DAA-42F0-A26A-35B010DA78B3}" dt="2023-09-04T21:24:22.260" v="1521" actId="20577"/>
          <ac:spMkLst>
            <pc:docMk/>
            <pc:sldMk cId="1056874510" sldId="4792"/>
            <ac:spMk id="7" creationId="{65DD941E-2D8E-700C-8D92-9B472493A15C}"/>
          </ac:spMkLst>
        </pc:spChg>
        <pc:picChg chg="add mod">
          <ac:chgData name="Huda Quazi" userId="74d405a6db2df01e" providerId="Windows Live" clId="Web-{7E6885E2-7DAA-42F0-A26A-35B010DA78B3}" dt="2023-09-04T21:20:37.378" v="1480"/>
          <ac:picMkLst>
            <pc:docMk/>
            <pc:sldMk cId="1056874510" sldId="4792"/>
            <ac:picMk id="3" creationId="{352D8573-73EE-2A4C-101C-2BFA40C0C2A5}"/>
          </ac:picMkLst>
        </pc:picChg>
        <pc:picChg chg="add mod">
          <ac:chgData name="Huda Quazi" userId="74d405a6db2df01e" providerId="Windows Live" clId="Web-{7E6885E2-7DAA-42F0-A26A-35B010DA78B3}" dt="2023-09-04T21:20:53.676" v="1484" actId="1076"/>
          <ac:picMkLst>
            <pc:docMk/>
            <pc:sldMk cId="1056874510" sldId="4792"/>
            <ac:picMk id="5" creationId="{907F2CA6-D0EF-8E50-F63B-5FEC387BAC7E}"/>
          </ac:picMkLst>
        </pc:picChg>
      </pc:sldChg>
      <pc:sldChg chg="addSp modSp add replId">
        <pc:chgData name="Huda Quazi" userId="74d405a6db2df01e" providerId="Windows Live" clId="Web-{7E6885E2-7DAA-42F0-A26A-35B010DA78B3}" dt="2023-09-04T21:37:38.771" v="1619" actId="20577"/>
        <pc:sldMkLst>
          <pc:docMk/>
          <pc:sldMk cId="292938178" sldId="4793"/>
        </pc:sldMkLst>
        <pc:spChg chg="add mod">
          <ac:chgData name="Huda Quazi" userId="74d405a6db2df01e" providerId="Windows Live" clId="Web-{7E6885E2-7DAA-42F0-A26A-35B010DA78B3}" dt="2023-09-04T21:37:38.771" v="1619" actId="20577"/>
          <ac:spMkLst>
            <pc:docMk/>
            <pc:sldMk cId="292938178" sldId="4793"/>
            <ac:spMk id="3" creationId="{FB487072-E18F-5FBA-1D86-8E7940012FB0}"/>
          </ac:spMkLst>
        </pc:spChg>
        <pc:spChg chg="mod">
          <ac:chgData name="Huda Quazi" userId="74d405a6db2df01e" providerId="Windows Live" clId="Web-{7E6885E2-7DAA-42F0-A26A-35B010DA78B3}" dt="2023-09-04T21:32:14.695" v="1577" actId="20577"/>
          <ac:spMkLst>
            <pc:docMk/>
            <pc:sldMk cId="292938178" sldId="4793"/>
            <ac:spMk id="4" creationId="{AE016588-9575-44B2-BAA3-5937B6A9EDA0}"/>
          </ac:spMkLst>
        </pc:spChg>
      </pc:sldChg>
      <pc:sldChg chg="add del replId">
        <pc:chgData name="Huda Quazi" userId="74d405a6db2df01e" providerId="Windows Live" clId="Web-{7E6885E2-7DAA-42F0-A26A-35B010DA78B3}" dt="2023-09-04T21:21:28.020" v="1487"/>
        <pc:sldMkLst>
          <pc:docMk/>
          <pc:sldMk cId="41174583" sldId="4794"/>
        </pc:sldMkLst>
      </pc:sldChg>
      <pc:sldChg chg="add del replId">
        <pc:chgData name="Huda Quazi" userId="74d405a6db2df01e" providerId="Windows Live" clId="Web-{7E6885E2-7DAA-42F0-A26A-35B010DA78B3}" dt="2023-09-04T21:23:07.039" v="1507"/>
        <pc:sldMkLst>
          <pc:docMk/>
          <pc:sldMk cId="478197869" sldId="4794"/>
        </pc:sldMkLst>
      </pc:sldChg>
      <pc:sldChg chg="add del replId">
        <pc:chgData name="Huda Quazi" userId="74d405a6db2df01e" providerId="Windows Live" clId="Web-{7E6885E2-7DAA-42F0-A26A-35B010DA78B3}" dt="2023-09-04T21:29:55.394" v="1552"/>
        <pc:sldMkLst>
          <pc:docMk/>
          <pc:sldMk cId="1383331689" sldId="4794"/>
        </pc:sldMkLst>
      </pc:sldChg>
      <pc:sldChg chg="add del replId">
        <pc:chgData name="Huda Quazi" userId="74d405a6db2df01e" providerId="Windows Live" clId="Web-{7E6885E2-7DAA-42F0-A26A-35B010DA78B3}" dt="2023-09-04T21:22:36.507" v="1502"/>
        <pc:sldMkLst>
          <pc:docMk/>
          <pc:sldMk cId="1846584923" sldId="4794"/>
        </pc:sldMkLst>
      </pc:sldChg>
      <pc:sldChg chg="add del replId">
        <pc:chgData name="Huda Quazi" userId="74d405a6db2df01e" providerId="Windows Live" clId="Web-{7E6885E2-7DAA-42F0-A26A-35B010DA78B3}" dt="2023-09-04T21:22:48.476" v="1504"/>
        <pc:sldMkLst>
          <pc:docMk/>
          <pc:sldMk cId="3211059859" sldId="47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4/09/2023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a:extLst>
              <a:ext uri="{FF2B5EF4-FFF2-40B4-BE49-F238E27FC236}">
                <a16:creationId xmlns:a16="http://schemas.microsoft.com/office/drawing/2014/main" id="{91B4D901-C388-02BD-23C5-6F3321DF11D7}"/>
              </a:ext>
            </a:extLst>
          </p:cNvPr>
          <p:cNvPicPr>
            <a:picLocks noChangeAspect="1"/>
          </p:cNvPicPr>
          <p:nvPr/>
        </p:nvPicPr>
        <p:blipFill>
          <a:blip r:embed="rId3"/>
          <a:stretch>
            <a:fillRect/>
          </a:stretch>
        </p:blipFill>
        <p:spPr>
          <a:xfrm>
            <a:off x="2295167" y="255719"/>
            <a:ext cx="7933965" cy="4696516"/>
          </a:xfrm>
          <a:prstGeom prst="rect">
            <a:avLst/>
          </a:prstGeom>
        </p:spPr>
      </p:pic>
      <p:sp>
        <p:nvSpPr>
          <p:cNvPr id="12" name="TextBox 11">
            <a:extLst>
              <a:ext uri="{FF2B5EF4-FFF2-40B4-BE49-F238E27FC236}">
                <a16:creationId xmlns:a16="http://schemas.microsoft.com/office/drawing/2014/main" id="{C1BD327F-AC4F-26DF-A95D-58D72807D3E8}"/>
              </a:ext>
            </a:extLst>
          </p:cNvPr>
          <p:cNvSpPr txBox="1"/>
          <p:nvPr/>
        </p:nvSpPr>
        <p:spPr>
          <a:xfrm>
            <a:off x="2285999" y="5248059"/>
            <a:ext cx="851950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sz="1600" dirty="0">
                <a:solidFill>
                  <a:srgbClr val="000000"/>
                </a:solidFill>
                <a:latin typeface="Roboto Light"/>
                <a:ea typeface="Roboto Light"/>
                <a:cs typeface="Roboto Light"/>
              </a:rPr>
              <a:t>Mainstream </a:t>
            </a:r>
            <a:r>
              <a:rPr lang="en-US" sz="1600" err="1">
                <a:solidFill>
                  <a:srgbClr val="000000"/>
                </a:solidFill>
                <a:latin typeface="Roboto Light"/>
                <a:ea typeface="Roboto Light"/>
                <a:cs typeface="Roboto Light"/>
              </a:rPr>
              <a:t>midage</a:t>
            </a:r>
            <a:r>
              <a:rPr lang="en-US" sz="1600" dirty="0">
                <a:solidFill>
                  <a:srgbClr val="000000"/>
                </a:solidFill>
                <a:latin typeface="Roboto Light"/>
                <a:ea typeface="Roboto Light"/>
                <a:cs typeface="Roboto Light"/>
              </a:rPr>
              <a:t> and young singles and couples are more willing to pay more per packet of chips compared to their budget and premium counterparts. </a:t>
            </a:r>
            <a:endParaRPr lang="en-US" sz="1600">
              <a:latin typeface="Roboto Light"/>
              <a:ea typeface="Roboto Light"/>
              <a:cs typeface="Roboto Light"/>
            </a:endParaRPr>
          </a:p>
        </p:txBody>
      </p:sp>
    </p:spTree>
    <p:extLst>
      <p:ext uri="{BB962C8B-B14F-4D97-AF65-F5344CB8AC3E}">
        <p14:creationId xmlns:p14="http://schemas.microsoft.com/office/powerpoint/2010/main" val="309178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Explanation of the control store vs other stores</a:t>
            </a: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graphicFrame>
        <p:nvGraphicFramePr>
          <p:cNvPr id="3" name="Table 2">
            <a:extLst>
              <a:ext uri="{FF2B5EF4-FFF2-40B4-BE49-F238E27FC236}">
                <a16:creationId xmlns:a16="http://schemas.microsoft.com/office/drawing/2014/main" id="{97B47BE0-D146-D0B1-27C0-B92055313A99}"/>
              </a:ext>
            </a:extLst>
          </p:cNvPr>
          <p:cNvGraphicFramePr>
            <a:graphicFrameLocks noGrp="1"/>
          </p:cNvGraphicFramePr>
          <p:nvPr>
            <p:extLst>
              <p:ext uri="{D42A27DB-BD31-4B8C-83A1-F6EECF244321}">
                <p14:modId xmlns:p14="http://schemas.microsoft.com/office/powerpoint/2010/main" val="3375354976"/>
              </p:ext>
            </p:extLst>
          </p:nvPr>
        </p:nvGraphicFramePr>
        <p:xfrm>
          <a:off x="1942928" y="1593233"/>
          <a:ext cx="8168640" cy="152503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1508179367"/>
                    </a:ext>
                  </a:extLst>
                </a:gridCol>
                <a:gridCol w="4084320">
                  <a:extLst>
                    <a:ext uri="{9D8B030D-6E8A-4147-A177-3AD203B41FA5}">
                      <a16:colId xmlns:a16="http://schemas.microsoft.com/office/drawing/2014/main" val="2643792465"/>
                    </a:ext>
                  </a:extLst>
                </a:gridCol>
              </a:tblGrid>
              <a:tr h="370840">
                <a:tc>
                  <a:txBody>
                    <a:bodyPr/>
                    <a:lstStyle/>
                    <a:p>
                      <a:pPr algn="ctr"/>
                      <a:r>
                        <a:rPr lang="en-US" dirty="0">
                          <a:solidFill>
                            <a:schemeClr val="tx1"/>
                          </a:solidFill>
                        </a:rPr>
                        <a:t>Trial Store</a:t>
                      </a:r>
                    </a:p>
                  </a:txBody>
                  <a:tcPr/>
                </a:tc>
                <a:tc>
                  <a:txBody>
                    <a:bodyPr/>
                    <a:lstStyle/>
                    <a:p>
                      <a:pPr algn="ctr"/>
                      <a:r>
                        <a:rPr lang="en-US" dirty="0">
                          <a:solidFill>
                            <a:schemeClr val="tx1"/>
                          </a:solidFill>
                        </a:rPr>
                        <a:t>Control Store</a:t>
                      </a:r>
                    </a:p>
                  </a:txBody>
                  <a:tcPr/>
                </a:tc>
                <a:extLst>
                  <a:ext uri="{0D108BD9-81ED-4DB2-BD59-A6C34878D82A}">
                    <a16:rowId xmlns:a16="http://schemas.microsoft.com/office/drawing/2014/main" val="3818378999"/>
                  </a:ext>
                </a:extLst>
              </a:tr>
              <a:tr h="370840">
                <a:tc>
                  <a:txBody>
                    <a:bodyPr/>
                    <a:lstStyle/>
                    <a:p>
                      <a:pPr algn="ctr"/>
                      <a:r>
                        <a:rPr lang="en-US" sz="1800" b="1" kern="1200" dirty="0">
                          <a:solidFill>
                            <a:schemeClr val="tx1"/>
                          </a:solidFill>
                          <a:latin typeface="+mn-lt"/>
                          <a:ea typeface="+mn-ea"/>
                          <a:cs typeface="+mn-cs"/>
                        </a:rPr>
                        <a:t>77</a:t>
                      </a:r>
                    </a:p>
                  </a:txBody>
                  <a:tcPr/>
                </a:tc>
                <a:tc>
                  <a:txBody>
                    <a:bodyPr/>
                    <a:lstStyle/>
                    <a:p>
                      <a:pPr marL="0" algn="ctr" defTabSz="914400" rtl="0" eaLnBrk="1" latinLnBrk="0" hangingPunct="1"/>
                      <a:r>
                        <a:rPr lang="en-US" sz="1800" b="1" kern="1200" dirty="0">
                          <a:solidFill>
                            <a:schemeClr val="tx1"/>
                          </a:solidFill>
                          <a:latin typeface="+mn-lt"/>
                          <a:ea typeface="+mn-ea"/>
                          <a:cs typeface="+mn-cs"/>
                        </a:rPr>
                        <a:t>233</a:t>
                      </a:r>
                    </a:p>
                  </a:txBody>
                  <a:tcPr/>
                </a:tc>
                <a:extLst>
                  <a:ext uri="{0D108BD9-81ED-4DB2-BD59-A6C34878D82A}">
                    <a16:rowId xmlns:a16="http://schemas.microsoft.com/office/drawing/2014/main" val="2869793524"/>
                  </a:ext>
                </a:extLst>
              </a:tr>
              <a:tr h="370840">
                <a:tc>
                  <a:txBody>
                    <a:bodyPr/>
                    <a:lstStyle/>
                    <a:p>
                      <a:pPr marL="0" algn="ctr" defTabSz="914400" rtl="0" eaLnBrk="1" latinLnBrk="0" hangingPunct="1"/>
                      <a:r>
                        <a:rPr lang="en-US" sz="1800" b="1" kern="1200" dirty="0">
                          <a:solidFill>
                            <a:schemeClr val="tx1"/>
                          </a:solidFill>
                          <a:latin typeface="+mn-lt"/>
                          <a:ea typeface="+mn-ea"/>
                          <a:cs typeface="+mn-cs"/>
                        </a:rPr>
                        <a:t>86</a:t>
                      </a:r>
                    </a:p>
                  </a:txBody>
                  <a:tcPr/>
                </a:tc>
                <a:tc>
                  <a:txBody>
                    <a:bodyPr/>
                    <a:lstStyle/>
                    <a:p>
                      <a:pPr marL="0" algn="ctr" defTabSz="914400" rtl="0" eaLnBrk="1" latinLnBrk="0" hangingPunct="1"/>
                      <a:r>
                        <a:rPr lang="en-US" sz="1800" b="1" kern="1200" dirty="0">
                          <a:solidFill>
                            <a:schemeClr val="tx1"/>
                          </a:solidFill>
                          <a:latin typeface="+mn-lt"/>
                          <a:ea typeface="+mn-ea"/>
                          <a:cs typeface="+mn-cs"/>
                        </a:rPr>
                        <a:t>155</a:t>
                      </a:r>
                    </a:p>
                  </a:txBody>
                  <a:tcPr/>
                </a:tc>
                <a:extLst>
                  <a:ext uri="{0D108BD9-81ED-4DB2-BD59-A6C34878D82A}">
                    <a16:rowId xmlns:a16="http://schemas.microsoft.com/office/drawing/2014/main" val="1468812999"/>
                  </a:ext>
                </a:extLst>
              </a:tr>
              <a:tr h="412510">
                <a:tc>
                  <a:txBody>
                    <a:bodyPr/>
                    <a:lstStyle/>
                    <a:p>
                      <a:pPr marL="0" algn="ctr" defTabSz="914400" rtl="0" eaLnBrk="1" latinLnBrk="0" hangingPunct="1"/>
                      <a:r>
                        <a:rPr lang="en-US" sz="1800" b="1" kern="1200" dirty="0">
                          <a:solidFill>
                            <a:schemeClr val="tx1"/>
                          </a:solidFill>
                          <a:latin typeface="+mn-lt"/>
                          <a:ea typeface="+mn-ea"/>
                          <a:cs typeface="+mn-cs"/>
                        </a:rPr>
                        <a:t>88</a:t>
                      </a:r>
                    </a:p>
                  </a:txBody>
                  <a:tcPr/>
                </a:tc>
                <a:tc>
                  <a:txBody>
                    <a:bodyPr/>
                    <a:lstStyle/>
                    <a:p>
                      <a:pPr marL="0" algn="ctr" defTabSz="914400" rtl="0" eaLnBrk="1" latinLnBrk="0" hangingPunct="1"/>
                      <a:r>
                        <a:rPr lang="en-US" sz="1800" b="1" kern="1200" dirty="0">
                          <a:solidFill>
                            <a:schemeClr val="tx1"/>
                          </a:solidFill>
                          <a:latin typeface="+mn-lt"/>
                          <a:ea typeface="+mn-ea"/>
                          <a:cs typeface="+mn-cs"/>
                        </a:rPr>
                        <a:t>237</a:t>
                      </a:r>
                    </a:p>
                  </a:txBody>
                  <a:tcPr/>
                </a:tc>
                <a:extLst>
                  <a:ext uri="{0D108BD9-81ED-4DB2-BD59-A6C34878D82A}">
                    <a16:rowId xmlns:a16="http://schemas.microsoft.com/office/drawing/2014/main" val="759958764"/>
                  </a:ext>
                </a:extLst>
              </a:tr>
            </a:tbl>
          </a:graphicData>
        </a:graphic>
      </p:graphicFrame>
      <p:sp>
        <p:nvSpPr>
          <p:cNvPr id="5" name="TextBox 4">
            <a:extLst>
              <a:ext uri="{FF2B5EF4-FFF2-40B4-BE49-F238E27FC236}">
                <a16:creationId xmlns:a16="http://schemas.microsoft.com/office/drawing/2014/main" id="{4A021538-B174-84F4-3F69-8CDC586EE483}"/>
              </a:ext>
            </a:extLst>
          </p:cNvPr>
          <p:cNvSpPr txBox="1"/>
          <p:nvPr/>
        </p:nvSpPr>
        <p:spPr>
          <a:xfrm>
            <a:off x="2033909" y="3827187"/>
            <a:ext cx="8124180" cy="16466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latin typeface="Roboto Light"/>
                <a:ea typeface="Roboto Light"/>
                <a:cs typeface="Roboto Light"/>
              </a:rPr>
              <a:t>Selection of control store is based on </a:t>
            </a:r>
            <a:r>
              <a:rPr lang="en-US" sz="1600" dirty="0">
                <a:solidFill>
                  <a:srgbClr val="000000"/>
                </a:solidFill>
                <a:latin typeface="Roboto Light"/>
                <a:ea typeface="Roboto Light"/>
                <a:cs typeface="Roboto Light"/>
              </a:rPr>
              <a:t>how similar the trial stores to the control store in terms of </a:t>
            </a:r>
          </a:p>
          <a:p>
            <a:pPr marL="285750" indent="-285750">
              <a:buFont typeface="Courier New"/>
              <a:buChar char="o"/>
            </a:pPr>
            <a:r>
              <a:rPr lang="en-US" sz="1600" dirty="0">
                <a:solidFill>
                  <a:srgbClr val="000000"/>
                </a:solidFill>
                <a:latin typeface="Roboto Light"/>
                <a:ea typeface="Roboto Light"/>
                <a:cs typeface="Roboto Light"/>
              </a:rPr>
              <a:t>Monthly overall sales revenue</a:t>
            </a:r>
            <a:endParaRPr lang="en-US" sz="1600" dirty="0">
              <a:solidFill>
                <a:srgbClr val="000005"/>
              </a:solidFill>
              <a:latin typeface="Roboto Light"/>
              <a:ea typeface="Roboto Light"/>
              <a:cs typeface="Roboto Light"/>
            </a:endParaRPr>
          </a:p>
          <a:p>
            <a:pPr marL="285750" indent="-285750">
              <a:buFont typeface="Courier New"/>
              <a:buChar char="o"/>
            </a:pPr>
            <a:r>
              <a:rPr lang="en-US" sz="1600" dirty="0">
                <a:solidFill>
                  <a:srgbClr val="000000"/>
                </a:solidFill>
                <a:latin typeface="Roboto Light"/>
                <a:ea typeface="Roboto Light"/>
                <a:cs typeface="Roboto Light"/>
              </a:rPr>
              <a:t>Monthly number of customers</a:t>
            </a:r>
            <a:endParaRPr lang="en-US" sz="1600" dirty="0">
              <a:solidFill>
                <a:srgbClr val="000005"/>
              </a:solidFill>
              <a:latin typeface="Roboto Light"/>
              <a:ea typeface="Roboto Light"/>
              <a:cs typeface="Roboto Light"/>
            </a:endParaRPr>
          </a:p>
          <a:p>
            <a:pPr marL="285750" indent="-285750">
              <a:buFont typeface="Courier New"/>
              <a:buChar char="o"/>
            </a:pPr>
            <a:r>
              <a:rPr lang="en-US" sz="1600" dirty="0">
                <a:solidFill>
                  <a:srgbClr val="000000"/>
                </a:solidFill>
                <a:latin typeface="Roboto Light"/>
                <a:ea typeface="Roboto Light"/>
                <a:cs typeface="Roboto Light"/>
              </a:rPr>
              <a:t>Monthly number of transactions per customer</a:t>
            </a:r>
            <a:endParaRPr lang="en-US" sz="1600" dirty="0">
              <a:latin typeface="Roboto Light"/>
              <a:ea typeface="Roboto Light"/>
              <a:cs typeface="Roboto Light"/>
            </a:endParaRPr>
          </a:p>
          <a:p>
            <a:endParaRPr lang="en-US" sz="1600" dirty="0">
              <a:solidFill>
                <a:srgbClr val="000000"/>
              </a:solidFill>
              <a:latin typeface="Roboto Light"/>
              <a:ea typeface="Roboto Light" panose="02000000000000000000" pitchFamily="2" charset="0"/>
              <a:cs typeface="Roboto Light"/>
            </a:endParaRPr>
          </a:p>
          <a:p>
            <a:pPr marL="171450" indent="-171450">
              <a:buFont typeface="Courier New"/>
              <a:buChar char="o"/>
            </a:pPr>
            <a:endParaRPr lang="en-US" sz="1100" dirty="0">
              <a:solidFill>
                <a:srgbClr val="000000"/>
              </a:solidFill>
              <a:latin typeface="Helvetica Neue"/>
              <a:ea typeface="Roboto Light" panose="02000000000000000000" pitchFamily="2" charset="0"/>
              <a:cs typeface="Roboto Light"/>
            </a:endParaRP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lIns="0" tIns="0" rIns="91440" bIns="45720" anchor="t"/>
          <a:lstStyle/>
          <a:p>
            <a:r>
              <a:rPr lang="en-AU" dirty="0">
                <a:latin typeface="Roboto"/>
                <a:ea typeface="Roboto"/>
                <a:cs typeface="Roboto"/>
              </a:rPr>
              <a:t>Store 77</a:t>
            </a:r>
            <a:endParaRPr lang="en-AU" dirty="0">
              <a:cs typeface="Roboto"/>
            </a:endParaRP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5" name="Picture 4">
            <a:extLst>
              <a:ext uri="{FF2B5EF4-FFF2-40B4-BE49-F238E27FC236}">
                <a16:creationId xmlns:a16="http://schemas.microsoft.com/office/drawing/2014/main" id="{EAA78F8C-45B6-41B5-339C-9F14AE584C57}"/>
              </a:ext>
            </a:extLst>
          </p:cNvPr>
          <p:cNvPicPr>
            <a:picLocks noChangeAspect="1"/>
          </p:cNvPicPr>
          <p:nvPr/>
        </p:nvPicPr>
        <p:blipFill>
          <a:blip r:embed="rId3"/>
          <a:stretch>
            <a:fillRect/>
          </a:stretch>
        </p:blipFill>
        <p:spPr>
          <a:xfrm>
            <a:off x="5686926" y="222993"/>
            <a:ext cx="6295382" cy="3134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783353DE-DF1F-3244-7313-A20DEE4ADA35}"/>
              </a:ext>
            </a:extLst>
          </p:cNvPr>
          <p:cNvPicPr>
            <a:picLocks noChangeAspect="1"/>
          </p:cNvPicPr>
          <p:nvPr/>
        </p:nvPicPr>
        <p:blipFill>
          <a:blip r:embed="rId4"/>
          <a:stretch>
            <a:fillRect/>
          </a:stretch>
        </p:blipFill>
        <p:spPr>
          <a:xfrm>
            <a:off x="5772865" y="3508607"/>
            <a:ext cx="6209441" cy="29976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788F7A37-0D77-E022-7612-B36A7656495A}"/>
              </a:ext>
            </a:extLst>
          </p:cNvPr>
          <p:cNvSpPr txBox="1"/>
          <p:nvPr/>
        </p:nvSpPr>
        <p:spPr>
          <a:xfrm>
            <a:off x="1650045" y="4033443"/>
            <a:ext cx="3655308"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The results show that the trial in store 77 is significantly different to its control store(233) in the trial period as the trial store performance lies outside the 5% to 95% confidence interval of the control store in two of the three trial months.</a:t>
            </a:r>
            <a:endParaRPr lang="en-US" sz="1600">
              <a:latin typeface="Roboto Light"/>
              <a:ea typeface="Roboto Light"/>
              <a:cs typeface="Roboto Light"/>
            </a:endParaRPr>
          </a:p>
        </p:txBody>
      </p:sp>
      <p:sp>
        <p:nvSpPr>
          <p:cNvPr id="8" name="TextBox 7">
            <a:extLst>
              <a:ext uri="{FF2B5EF4-FFF2-40B4-BE49-F238E27FC236}">
                <a16:creationId xmlns:a16="http://schemas.microsoft.com/office/drawing/2014/main" id="{9C6410A7-B855-6012-0CC7-3AF8D8E70676}"/>
              </a:ext>
            </a:extLst>
          </p:cNvPr>
          <p:cNvSpPr txBox="1"/>
          <p:nvPr/>
        </p:nvSpPr>
        <p:spPr>
          <a:xfrm>
            <a:off x="1627127" y="1065653"/>
            <a:ext cx="3598015"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The results show that the trial in store 77 is significantly different to its control store(233) in the trial period as the trial store performance lies outside the 5% to 95% confidence interval of the control store in two of the three trial months.</a:t>
            </a:r>
            <a:endParaRPr lang="en-US" sz="1600">
              <a:latin typeface="Roboto Light"/>
              <a:ea typeface="Roboto Light"/>
              <a:cs typeface="Roboto Light"/>
            </a:endParaRP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lIns="0" tIns="0" rIns="91440" bIns="45720" anchor="t"/>
          <a:lstStyle/>
          <a:p>
            <a:r>
              <a:rPr lang="en-AU" dirty="0">
                <a:latin typeface="Roboto"/>
                <a:ea typeface="Roboto"/>
                <a:cs typeface="Roboto"/>
              </a:rPr>
              <a:t>STORE 86</a:t>
            </a:r>
            <a:endParaRPr lang="en-AU" dirty="0">
              <a:cs typeface="Roboto"/>
            </a:endParaRP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a:extLst>
              <a:ext uri="{FF2B5EF4-FFF2-40B4-BE49-F238E27FC236}">
                <a16:creationId xmlns:a16="http://schemas.microsoft.com/office/drawing/2014/main" id="{400EFFD7-A25C-25F5-9FD6-A3CF0C32D37F}"/>
              </a:ext>
            </a:extLst>
          </p:cNvPr>
          <p:cNvPicPr>
            <a:picLocks noChangeAspect="1"/>
          </p:cNvPicPr>
          <p:nvPr/>
        </p:nvPicPr>
        <p:blipFill>
          <a:blip r:embed="rId3"/>
          <a:stretch>
            <a:fillRect/>
          </a:stretch>
        </p:blipFill>
        <p:spPr>
          <a:xfrm>
            <a:off x="5079618" y="-1991"/>
            <a:ext cx="6667786" cy="3309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7F28111A-D2F4-B124-3E54-4C6D7A7A880C}"/>
              </a:ext>
            </a:extLst>
          </p:cNvPr>
          <p:cNvPicPr>
            <a:picLocks noChangeAspect="1"/>
          </p:cNvPicPr>
          <p:nvPr/>
        </p:nvPicPr>
        <p:blipFill>
          <a:blip r:embed="rId4"/>
          <a:stretch>
            <a:fillRect/>
          </a:stretch>
        </p:blipFill>
        <p:spPr>
          <a:xfrm>
            <a:off x="5079618" y="3396880"/>
            <a:ext cx="6988628" cy="3461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0968386-8F9D-6341-0402-7A4BDB606A86}"/>
              </a:ext>
            </a:extLst>
          </p:cNvPr>
          <p:cNvSpPr txBox="1"/>
          <p:nvPr/>
        </p:nvSpPr>
        <p:spPr>
          <a:xfrm>
            <a:off x="1317744" y="4239699"/>
            <a:ext cx="3529262" cy="172354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It looks like the number of customers is significantly higher in all of the three months. This seems to suggest that the trial had a significant impact on increasing the number of customers in trial store 86 but as we saw, sales were not significantly higher.</a:t>
            </a:r>
            <a:endParaRPr lang="en-US" sz="1600">
              <a:latin typeface="Roboto Light"/>
              <a:ea typeface="Roboto Light"/>
              <a:cs typeface="Roboto Light"/>
            </a:endParaRPr>
          </a:p>
        </p:txBody>
      </p:sp>
      <p:sp>
        <p:nvSpPr>
          <p:cNvPr id="7" name="TextBox 6">
            <a:extLst>
              <a:ext uri="{FF2B5EF4-FFF2-40B4-BE49-F238E27FC236}">
                <a16:creationId xmlns:a16="http://schemas.microsoft.com/office/drawing/2014/main" id="{7875E999-9287-3622-0C19-3CE8B2703430}"/>
              </a:ext>
            </a:extLst>
          </p:cNvPr>
          <p:cNvSpPr txBox="1"/>
          <p:nvPr/>
        </p:nvSpPr>
        <p:spPr>
          <a:xfrm>
            <a:off x="1340661" y="1088571"/>
            <a:ext cx="3586556"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The results show that the trial in store 86 is not significantly different to its control store(155) in the trial period as the trial store performance lies </a:t>
            </a:r>
            <a:r>
              <a:rPr lang="en-US" sz="1600" b="1" dirty="0">
                <a:solidFill>
                  <a:srgbClr val="000000"/>
                </a:solidFill>
                <a:latin typeface="Roboto Light"/>
                <a:ea typeface="Roboto Light"/>
                <a:cs typeface="Roboto Light"/>
              </a:rPr>
              <a:t>inside</a:t>
            </a:r>
            <a:r>
              <a:rPr lang="en-US" sz="1600" dirty="0">
                <a:solidFill>
                  <a:srgbClr val="000000"/>
                </a:solidFill>
                <a:latin typeface="Roboto Light"/>
                <a:ea typeface="Roboto Light"/>
                <a:cs typeface="Roboto Light"/>
              </a:rPr>
              <a:t> the 5% to 95% confidence interval of the control store in two of the three trial months.</a:t>
            </a:r>
            <a:endParaRPr lang="en-US" sz="1600">
              <a:latin typeface="Roboto Light"/>
              <a:ea typeface="Roboto Light"/>
              <a:cs typeface="Roboto Light"/>
            </a:endParaRPr>
          </a:p>
        </p:txBody>
      </p:sp>
    </p:spTree>
    <p:extLst>
      <p:ext uri="{BB962C8B-B14F-4D97-AF65-F5344CB8AC3E}">
        <p14:creationId xmlns:p14="http://schemas.microsoft.com/office/powerpoint/2010/main" val="4232968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lIns="0" tIns="0" rIns="91440" bIns="45720" anchor="t"/>
          <a:lstStyle/>
          <a:p>
            <a:r>
              <a:rPr lang="en-AU" dirty="0">
                <a:latin typeface="Roboto"/>
                <a:ea typeface="Roboto"/>
                <a:cs typeface="Roboto"/>
              </a:rPr>
              <a:t>STORE 88</a:t>
            </a:r>
            <a:endParaRPr lang="en-AU" dirty="0">
              <a:cs typeface="Roboto"/>
            </a:endParaRP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a:extLst>
              <a:ext uri="{FF2B5EF4-FFF2-40B4-BE49-F238E27FC236}">
                <a16:creationId xmlns:a16="http://schemas.microsoft.com/office/drawing/2014/main" id="{352D8573-73EE-2A4C-101C-2BFA40C0C2A5}"/>
              </a:ext>
            </a:extLst>
          </p:cNvPr>
          <p:cNvPicPr>
            <a:picLocks noChangeAspect="1"/>
          </p:cNvPicPr>
          <p:nvPr/>
        </p:nvPicPr>
        <p:blipFill>
          <a:blip r:embed="rId3"/>
          <a:stretch>
            <a:fillRect/>
          </a:stretch>
        </p:blipFill>
        <p:spPr>
          <a:xfrm>
            <a:off x="5583799" y="327170"/>
            <a:ext cx="6306840" cy="3098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907F2CA6-D0EF-8E50-F63B-5FEC387BAC7E}"/>
              </a:ext>
            </a:extLst>
          </p:cNvPr>
          <p:cNvPicPr>
            <a:picLocks noChangeAspect="1"/>
          </p:cNvPicPr>
          <p:nvPr/>
        </p:nvPicPr>
        <p:blipFill>
          <a:blip r:embed="rId4"/>
          <a:stretch>
            <a:fillRect/>
          </a:stretch>
        </p:blipFill>
        <p:spPr>
          <a:xfrm>
            <a:off x="5583799" y="3497553"/>
            <a:ext cx="6306838" cy="3094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DECAE9C7-AED2-25DF-7F8B-13CCDC48F51D}"/>
              </a:ext>
            </a:extLst>
          </p:cNvPr>
          <p:cNvSpPr txBox="1"/>
          <p:nvPr/>
        </p:nvSpPr>
        <p:spPr>
          <a:xfrm>
            <a:off x="1340662" y="4274075"/>
            <a:ext cx="4044900"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Total number of customers in the trial period for the trial store 88 is significantly higher than the control store for two out of three months, which indicates a positive trial effect.</a:t>
            </a:r>
            <a:endParaRPr lang="en-US" sz="1600">
              <a:latin typeface="Roboto Light"/>
              <a:ea typeface="Roboto Light"/>
              <a:cs typeface="Roboto Light"/>
            </a:endParaRPr>
          </a:p>
        </p:txBody>
      </p:sp>
      <p:sp>
        <p:nvSpPr>
          <p:cNvPr id="7" name="TextBox 6">
            <a:extLst>
              <a:ext uri="{FF2B5EF4-FFF2-40B4-BE49-F238E27FC236}">
                <a16:creationId xmlns:a16="http://schemas.microsoft.com/office/drawing/2014/main" id="{65DD941E-2D8E-700C-8D92-9B472493A15C}"/>
              </a:ext>
            </a:extLst>
          </p:cNvPr>
          <p:cNvSpPr txBox="1"/>
          <p:nvPr/>
        </p:nvSpPr>
        <p:spPr>
          <a:xfrm>
            <a:off x="1432330" y="1306285"/>
            <a:ext cx="3724060"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000000"/>
                </a:solidFill>
                <a:latin typeface="Roboto Light"/>
                <a:ea typeface="Roboto Light"/>
                <a:cs typeface="Roboto Light"/>
              </a:rPr>
              <a:t>The results show that the trial in store 88 is significantly different to its control store(237) in the trial period as the trial store performance lies </a:t>
            </a:r>
            <a:r>
              <a:rPr lang="en-US" sz="1600" b="1" dirty="0">
                <a:solidFill>
                  <a:srgbClr val="000000"/>
                </a:solidFill>
                <a:latin typeface="Roboto Light"/>
                <a:ea typeface="Roboto Light"/>
                <a:cs typeface="Roboto Light"/>
              </a:rPr>
              <a:t>outside</a:t>
            </a:r>
            <a:r>
              <a:rPr lang="en-US" sz="1600" dirty="0">
                <a:solidFill>
                  <a:srgbClr val="000000"/>
                </a:solidFill>
                <a:latin typeface="Roboto Light"/>
                <a:ea typeface="Roboto Light"/>
                <a:cs typeface="Roboto Light"/>
              </a:rPr>
              <a:t> of the 5% to 95% confidence interval of the control store in two of the three trial months.</a:t>
            </a:r>
            <a:endParaRPr lang="en-US" sz="1600">
              <a:latin typeface="Roboto Light"/>
              <a:ea typeface="Roboto Light"/>
              <a:cs typeface="Roboto Light"/>
            </a:endParaRPr>
          </a:p>
        </p:txBody>
      </p:sp>
    </p:spTree>
    <p:extLst>
      <p:ext uri="{BB962C8B-B14F-4D97-AF65-F5344CB8AC3E}">
        <p14:creationId xmlns:p14="http://schemas.microsoft.com/office/powerpoint/2010/main" val="105687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lIns="0" tIns="0" rIns="91440" bIns="45720" anchor="t"/>
          <a:lstStyle/>
          <a:p>
            <a:r>
              <a:rPr lang="en-AU" dirty="0">
                <a:latin typeface="Roboto"/>
                <a:ea typeface="Roboto"/>
                <a:cs typeface="Roboto"/>
              </a:rPr>
              <a:t>Conclusion</a:t>
            </a:r>
            <a:endParaRPr lang="en-US"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
        <p:nvSpPr>
          <p:cNvPr id="3" name="TextBox 2">
            <a:extLst>
              <a:ext uri="{FF2B5EF4-FFF2-40B4-BE49-F238E27FC236}">
                <a16:creationId xmlns:a16="http://schemas.microsoft.com/office/drawing/2014/main" id="{FB487072-E18F-5FBA-1D86-8E7940012FB0}"/>
              </a:ext>
            </a:extLst>
          </p:cNvPr>
          <p:cNvSpPr txBox="1"/>
          <p:nvPr/>
        </p:nvSpPr>
        <p:spPr>
          <a:xfrm>
            <a:off x="1197428" y="1675897"/>
            <a:ext cx="8685654" cy="984885"/>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742950" lvl="1" indent="-285750">
              <a:buFont typeface="Wingdings"/>
              <a:buChar char="v"/>
            </a:pPr>
            <a:r>
              <a:rPr lang="en-US" sz="1600" dirty="0">
                <a:solidFill>
                  <a:srgbClr val="000000"/>
                </a:solidFill>
                <a:latin typeface="Roboto Light"/>
                <a:ea typeface="Roboto Light"/>
                <a:cs typeface="Roboto Light"/>
              </a:rPr>
              <a:t>The results for trial stores 77 and 88 during the trial period show a significant difference in at least two of the three trial months but this is not the case for trial store 86. </a:t>
            </a:r>
            <a:endParaRPr lang="en-US" sz="1600">
              <a:solidFill>
                <a:srgbClr val="000005"/>
              </a:solidFill>
              <a:latin typeface="Roboto Light"/>
              <a:ea typeface="Roboto Light"/>
              <a:cs typeface="Roboto Light"/>
            </a:endParaRPr>
          </a:p>
          <a:p>
            <a:pPr lvl="1"/>
            <a:endParaRPr lang="en-US" sz="1600" dirty="0">
              <a:solidFill>
                <a:srgbClr val="000000"/>
              </a:solidFill>
              <a:latin typeface="Roboto Light"/>
              <a:ea typeface="Roboto Light"/>
              <a:cs typeface="Roboto Light"/>
            </a:endParaRPr>
          </a:p>
          <a:p>
            <a:pPr marL="742950" lvl="1" indent="-285750" algn="just">
              <a:buFont typeface="Wingdings"/>
              <a:buChar char="v"/>
            </a:pPr>
            <a:r>
              <a:rPr lang="en-US" sz="1600" dirty="0">
                <a:solidFill>
                  <a:srgbClr val="000000"/>
                </a:solidFill>
                <a:latin typeface="Roboto Light"/>
                <a:ea typeface="Roboto Light"/>
                <a:cs typeface="Roboto Light"/>
              </a:rPr>
              <a:t>Overall, the trial stores shows a significant increase in sales.</a:t>
            </a:r>
            <a:endParaRPr lang="en-US" sz="1600" dirty="0">
              <a:latin typeface="Roboto Light"/>
              <a:ea typeface="Roboto Light"/>
              <a:cs typeface="Roboto Light"/>
            </a:endParaRPr>
          </a:p>
        </p:txBody>
      </p:sp>
    </p:spTree>
    <p:extLst>
      <p:ext uri="{BB962C8B-B14F-4D97-AF65-F5344CB8AC3E}">
        <p14:creationId xmlns:p14="http://schemas.microsoft.com/office/powerpoint/2010/main" val="292938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68022"/>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44506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a:p>
            <a:r>
              <a:rPr lang="en-AU" sz="1400" b="1" dirty="0">
                <a:latin typeface="Roboto"/>
                <a:ea typeface="Roboto"/>
                <a:cs typeface="Roboto"/>
              </a:rPr>
              <a:t>Category</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444931"/>
            <a:ext cx="1896185" cy="1718741"/>
          </a:xfrm>
          <a:prstGeom prst="rect">
            <a:avLst/>
          </a:prstGeom>
          <a:noFill/>
        </p:spPr>
        <p:txBody>
          <a:bodyPr wrap="square" lIns="0" tIns="0" rIns="0" bIns="0" rtlCol="0" anchor="t">
            <a:noAutofit/>
          </a:bodyPr>
          <a:lstStyle/>
          <a:p>
            <a:pPr algn="l"/>
            <a:r>
              <a:rPr lang="en-AU" sz="1400" dirty="0">
                <a:latin typeface="Roboto"/>
                <a:ea typeface="Roboto"/>
                <a:cs typeface="Roboto"/>
              </a:rPr>
              <a:t>Task 2</a:t>
            </a:r>
            <a:endParaRPr lang="en-AU" sz="1400" dirty="0">
              <a:latin typeface="Roboto" panose="02000000000000000000" pitchFamily="2" charset="0"/>
              <a:ea typeface="Roboto" panose="02000000000000000000" pitchFamily="2" charset="0"/>
              <a:cs typeface="Roboto" panose="02000000000000000000" pitchFamily="2" charset="0"/>
            </a:endParaRPr>
          </a:p>
          <a:p>
            <a:r>
              <a:rPr lang="en-AU" sz="1400" b="1" dirty="0">
                <a:latin typeface="Roboto"/>
                <a:ea typeface="Roboto"/>
                <a:cs typeface="Roboto"/>
              </a:rPr>
              <a:t>Trial Store</a:t>
            </a:r>
          </a:p>
          <a:p>
            <a:r>
              <a:rPr lang="en-AU" sz="1400" b="1" dirty="0">
                <a:latin typeface="Roboto"/>
                <a:ea typeface="Roboto"/>
                <a:cs typeface="Roboto"/>
              </a:rPr>
              <a:t>Performance</a:t>
            </a:r>
          </a:p>
        </p:txBody>
      </p:sp>
      <p:sp>
        <p:nvSpPr>
          <p:cNvPr id="7" name="TextBox 6">
            <a:extLst>
              <a:ext uri="{FF2B5EF4-FFF2-40B4-BE49-F238E27FC236}">
                <a16:creationId xmlns:a16="http://schemas.microsoft.com/office/drawing/2014/main" id="{7C949C27-3E05-4AA4-A1A8-5696F6F3C356}"/>
              </a:ext>
            </a:extLst>
          </p:cNvPr>
          <p:cNvSpPr txBox="1"/>
          <p:nvPr/>
        </p:nvSpPr>
        <p:spPr>
          <a:xfrm>
            <a:off x="4061209" y="1360579"/>
            <a:ext cx="7535155" cy="2291674"/>
          </a:xfrm>
          <a:prstGeom prst="rect">
            <a:avLst/>
          </a:prstGeom>
          <a:noFill/>
        </p:spPr>
        <p:txBody>
          <a:bodyPr wrap="square" lIns="0" tIns="0" rIns="0" bIns="0" rtlCol="0" anchor="ctr">
            <a:noAutofit/>
          </a:bodyPr>
          <a:lstStyle/>
          <a:p>
            <a:pPr marL="285750" indent="-285750">
              <a:buFont typeface="Wingdings"/>
              <a:buChar char="v"/>
            </a:pPr>
            <a:r>
              <a:rPr lang="en-AU" sz="1400" dirty="0">
                <a:latin typeface="Roboto Light"/>
                <a:ea typeface="Roboto Light"/>
                <a:cs typeface="Roboto Light"/>
              </a:rPr>
              <a:t>December is a good time for promotion, as sales increase significantly because of the festival season.</a:t>
            </a:r>
            <a:endParaRPr lang="en-US">
              <a:ea typeface="Roboto Light"/>
              <a:cs typeface="Roboto Light"/>
            </a:endParaRPr>
          </a:p>
          <a:p>
            <a:pPr marL="285750" indent="-285750">
              <a:buFont typeface="Wingdings"/>
              <a:buChar char="v"/>
            </a:pPr>
            <a:r>
              <a:rPr lang="en-AU" sz="1400" dirty="0">
                <a:latin typeface="Roboto Light"/>
                <a:ea typeface="Roboto Light"/>
                <a:cs typeface="Roboto Light"/>
              </a:rPr>
              <a:t>Customers prefer to buy medium size packs as 175g packs are the best-selling pack size </a:t>
            </a:r>
          </a:p>
          <a:p>
            <a:pPr marL="285750" indent="-285750">
              <a:buFont typeface="Wingdings"/>
              <a:buChar char="v"/>
            </a:pPr>
            <a:r>
              <a:rPr lang="en-AU" sz="1400" dirty="0">
                <a:latin typeface="Roboto Light"/>
                <a:ea typeface="Roboto Light"/>
                <a:cs typeface="Roboto Light"/>
              </a:rPr>
              <a:t>Kettle is considered to be the most favourite brand of all.  </a:t>
            </a:r>
          </a:p>
          <a:p>
            <a:pPr marL="285750" indent="-285750">
              <a:buFont typeface="Wingdings"/>
              <a:buChar char="v"/>
            </a:pPr>
            <a:r>
              <a:rPr lang="en-AU" sz="1400" dirty="0">
                <a:latin typeface="Roboto Light"/>
                <a:ea typeface="Roboto Light"/>
                <a:cs typeface="Roboto Light"/>
              </a:rPr>
              <a:t>Sales are coming mainly from Budget - older families, Mainstream - young singles/couples, and Mainstream – retirees.  </a:t>
            </a:r>
          </a:p>
          <a:p>
            <a:pPr marL="285750" indent="-285750">
              <a:buFont typeface="Wingdings"/>
              <a:buChar char="v"/>
            </a:pPr>
            <a:r>
              <a:rPr lang="en-AU" sz="1400" dirty="0">
                <a:latin typeface="Roboto Light"/>
                <a:ea typeface="Roboto Light"/>
                <a:cs typeface="Roboto Light"/>
              </a:rPr>
              <a:t>Mainstream, </a:t>
            </a:r>
            <a:r>
              <a:rPr lang="en-AU" sz="1400" dirty="0" err="1">
                <a:latin typeface="Roboto Light"/>
                <a:ea typeface="Roboto Light"/>
                <a:cs typeface="Roboto Light"/>
              </a:rPr>
              <a:t>midage</a:t>
            </a:r>
            <a:r>
              <a:rPr lang="en-AU" sz="1400" dirty="0">
                <a:latin typeface="Roboto Light"/>
                <a:ea typeface="Roboto Light"/>
                <a:cs typeface="Roboto Light"/>
              </a:rPr>
              <a:t> and young singles and couples are also more likely to pay more per packet of chips. This is indicative of impulse buying behaviour. </a:t>
            </a:r>
          </a:p>
          <a:p>
            <a:pPr marL="285750" indent="-285750">
              <a:buFont typeface="Wingdings"/>
              <a:buChar char="v"/>
            </a:pPr>
            <a:r>
              <a:rPr lang="en-AU" sz="1400" dirty="0">
                <a:latin typeface="Roboto Light"/>
                <a:ea typeface="Roboto Light"/>
                <a:cs typeface="Roboto Light"/>
              </a:rPr>
              <a:t>Mainstream young singles and couples are 23% more likely to purchase Tyrrells chips.</a:t>
            </a:r>
            <a:endParaRPr lang="en-AU" sz="1400" dirty="0">
              <a:ea typeface="+mn-lt"/>
              <a:cs typeface="+mn-lt"/>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4061209" y="4358992"/>
            <a:ext cx="7580989" cy="1718742"/>
          </a:xfrm>
          <a:prstGeom prst="rect">
            <a:avLst/>
          </a:prstGeom>
          <a:noFill/>
        </p:spPr>
        <p:txBody>
          <a:bodyPr wrap="square" lIns="0" tIns="0" rIns="0" bIns="0" rtlCol="0" anchor="t">
            <a:noAutofit/>
          </a:bodyPr>
          <a:lstStyle/>
          <a:p>
            <a:pPr marL="285750" indent="-285750">
              <a:buFont typeface="Wingdings"/>
              <a:buChar char="v"/>
            </a:pPr>
            <a:r>
              <a:rPr lang="en-AU" sz="1400" dirty="0">
                <a:latin typeface="Roboto Light"/>
                <a:ea typeface="Roboto Light"/>
                <a:cs typeface="Roboto Light"/>
              </a:rPr>
              <a:t>During the trial period trial stores 77 and 88 show a significant difference in at least two of the three trial months but this is not the case for trial store 86. </a:t>
            </a:r>
            <a:endParaRPr lang="en-US">
              <a:ea typeface="Roboto Light"/>
              <a:cs typeface="Roboto Light"/>
            </a:endParaRPr>
          </a:p>
          <a:p>
            <a:pPr marL="285750" indent="-285750">
              <a:buFont typeface="Wingdings"/>
              <a:buChar char="v"/>
            </a:pPr>
            <a:r>
              <a:rPr lang="en-AU" sz="1400" dirty="0">
                <a:latin typeface="Roboto Light"/>
                <a:ea typeface="Roboto Light"/>
                <a:cs typeface="Roboto Light"/>
              </a:rPr>
              <a:t>The trial shows a significant overall increase in sales. </a:t>
            </a:r>
            <a:endParaRPr lang="en-AU" sz="1400" dirty="0">
              <a:ea typeface="Roboto Light"/>
              <a:cs typeface="Roboto Light"/>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9" name="Picture 8">
            <a:extLst>
              <a:ext uri="{FF2B5EF4-FFF2-40B4-BE49-F238E27FC236}">
                <a16:creationId xmlns:a16="http://schemas.microsoft.com/office/drawing/2014/main" id="{7E641810-12E4-FF53-6057-1BDE3C0F08FF}"/>
              </a:ext>
            </a:extLst>
          </p:cNvPr>
          <p:cNvPicPr>
            <a:picLocks noChangeAspect="1"/>
          </p:cNvPicPr>
          <p:nvPr/>
        </p:nvPicPr>
        <p:blipFill>
          <a:blip r:embed="rId3"/>
          <a:stretch>
            <a:fillRect/>
          </a:stretch>
        </p:blipFill>
        <p:spPr>
          <a:xfrm>
            <a:off x="1137843" y="418129"/>
            <a:ext cx="10609559" cy="4148250"/>
          </a:xfrm>
          <a:prstGeom prst="rect">
            <a:avLst/>
          </a:prstGeom>
        </p:spPr>
      </p:pic>
      <p:sp>
        <p:nvSpPr>
          <p:cNvPr id="12" name="TextBox 11">
            <a:extLst>
              <a:ext uri="{FF2B5EF4-FFF2-40B4-BE49-F238E27FC236}">
                <a16:creationId xmlns:a16="http://schemas.microsoft.com/office/drawing/2014/main" id="{129B4701-CCFB-5174-4131-C0DF7F56BD0D}"/>
              </a:ext>
            </a:extLst>
          </p:cNvPr>
          <p:cNvSpPr txBox="1"/>
          <p:nvPr/>
        </p:nvSpPr>
        <p:spPr>
          <a:xfrm>
            <a:off x="2005262" y="5133473"/>
            <a:ext cx="9178376"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sz="1600" dirty="0">
                <a:latin typeface="Roboto Light"/>
                <a:ea typeface="Roboto Light"/>
                <a:cs typeface="Roboto Light"/>
              </a:rPr>
              <a:t>The sales of chips are between 650 to 700 transactions per day except in the month of December.</a:t>
            </a:r>
          </a:p>
          <a:p>
            <a:pPr marL="285750" indent="-285750">
              <a:buFont typeface="Courier New"/>
              <a:buChar char="o"/>
            </a:pPr>
            <a:r>
              <a:rPr lang="en-US" sz="1600" dirty="0">
                <a:latin typeface="Roboto Light"/>
                <a:ea typeface="Roboto Light"/>
                <a:cs typeface="Roboto Light"/>
              </a:rPr>
              <a:t>The sales of chips shoot out in the month of December.</a:t>
            </a:r>
          </a:p>
          <a:p>
            <a:pPr marL="285750" indent="-285750">
              <a:buFont typeface="Courier New"/>
              <a:buChar char="o"/>
            </a:pPr>
            <a:r>
              <a:rPr lang="en-US" sz="1600" dirty="0">
                <a:latin typeface="Roboto Light"/>
                <a:ea typeface="Roboto Light"/>
                <a:cs typeface="Roboto Light"/>
              </a:rPr>
              <a:t>There is also a sharp fall in the sales on the Christmas. This</a:t>
            </a:r>
            <a:r>
              <a:rPr lang="en-US" sz="1600" dirty="0">
                <a:solidFill>
                  <a:srgbClr val="000005"/>
                </a:solidFill>
                <a:latin typeface="Roboto Light"/>
                <a:ea typeface="Roboto Light"/>
                <a:cs typeface="Roboto Light"/>
              </a:rPr>
              <a:t> is due to shops being closed on Christmas day.</a:t>
            </a:r>
            <a:endParaRPr lang="en-US" sz="1600">
              <a:latin typeface="Roboto Light" panose="02000000000000000000" pitchFamily="2" charset="0"/>
              <a:ea typeface="Roboto Light" panose="02000000000000000000" pitchFamily="2" charset="0"/>
              <a:cs typeface="Roboto Light"/>
            </a:endParaRPr>
          </a:p>
        </p:txBody>
      </p:sp>
    </p:spTree>
    <p:extLst>
      <p:ext uri="{BB962C8B-B14F-4D97-AF65-F5344CB8AC3E}">
        <p14:creationId xmlns:p14="http://schemas.microsoft.com/office/powerpoint/2010/main" val="2857232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74844-1466-E534-C244-0639CB94E418}"/>
              </a:ext>
            </a:extLst>
          </p:cNvPr>
          <p:cNvPicPr>
            <a:picLocks noChangeAspect="1"/>
          </p:cNvPicPr>
          <p:nvPr/>
        </p:nvPicPr>
        <p:blipFill>
          <a:blip r:embed="rId2"/>
          <a:stretch>
            <a:fillRect/>
          </a:stretch>
        </p:blipFill>
        <p:spPr>
          <a:xfrm>
            <a:off x="2409754" y="356040"/>
            <a:ext cx="7521454" cy="4352641"/>
          </a:xfrm>
          <a:prstGeom prst="rect">
            <a:avLst/>
          </a:prstGeom>
        </p:spPr>
      </p:pic>
      <p:sp>
        <p:nvSpPr>
          <p:cNvPr id="4" name="TextBox 3">
            <a:extLst>
              <a:ext uri="{FF2B5EF4-FFF2-40B4-BE49-F238E27FC236}">
                <a16:creationId xmlns:a16="http://schemas.microsoft.com/office/drawing/2014/main" id="{75C7C8EB-90FF-0535-9364-D92D37DCC66C}"/>
              </a:ext>
            </a:extLst>
          </p:cNvPr>
          <p:cNvSpPr txBox="1"/>
          <p:nvPr/>
        </p:nvSpPr>
        <p:spPr>
          <a:xfrm>
            <a:off x="2463609" y="5190767"/>
            <a:ext cx="8353352"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monospace"/>
              <a:buChar char="o"/>
            </a:pPr>
            <a:r>
              <a:rPr lang="en-AU" sz="1600" dirty="0">
                <a:latin typeface="Roboto Light"/>
                <a:ea typeface="Roboto Light"/>
                <a:cs typeface="Arial"/>
              </a:rPr>
              <a:t>Customers prefer to buy medium size packs as 175g packs are the best-selling pack size </a:t>
            </a:r>
            <a:endParaRPr lang="en-US" sz="1600">
              <a:latin typeface="Roboto Light"/>
              <a:ea typeface="Roboto Light"/>
              <a:cs typeface="Arial"/>
            </a:endParaRPr>
          </a:p>
          <a:p>
            <a:pPr marL="171450" indent="-171450">
              <a:buFont typeface="Courier New,monospace"/>
              <a:buChar char="o"/>
            </a:pPr>
            <a:endParaRPr lang="en-US" sz="1600" dirty="0">
              <a:latin typeface="Roboto Light"/>
              <a:ea typeface="Roboto Light" panose="02000000000000000000" pitchFamily="2" charset="0"/>
              <a:cs typeface="Arial"/>
            </a:endParaRPr>
          </a:p>
          <a:p>
            <a:pPr algn="l"/>
            <a:endParaRPr lang="en-US" sz="1600" dirty="0">
              <a:latin typeface="Roboto Light" panose="02000000000000000000" pitchFamily="2" charset="0"/>
              <a:ea typeface="Roboto Light" panose="02000000000000000000" pitchFamily="2" charset="0"/>
              <a:cs typeface="Roboto Light"/>
            </a:endParaRPr>
          </a:p>
        </p:txBody>
      </p:sp>
    </p:spTree>
    <p:extLst>
      <p:ext uri="{BB962C8B-B14F-4D97-AF65-F5344CB8AC3E}">
        <p14:creationId xmlns:p14="http://schemas.microsoft.com/office/powerpoint/2010/main" val="213121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3" name="Picture 2">
            <a:extLst>
              <a:ext uri="{FF2B5EF4-FFF2-40B4-BE49-F238E27FC236}">
                <a16:creationId xmlns:a16="http://schemas.microsoft.com/office/drawing/2014/main" id="{E48ACC11-F4F6-C56A-A0F9-14C92C0A2105}"/>
              </a:ext>
            </a:extLst>
          </p:cNvPr>
          <p:cNvPicPr>
            <a:picLocks noChangeAspect="1"/>
          </p:cNvPicPr>
          <p:nvPr/>
        </p:nvPicPr>
        <p:blipFill>
          <a:blip r:embed="rId3"/>
          <a:stretch>
            <a:fillRect/>
          </a:stretch>
        </p:blipFill>
        <p:spPr>
          <a:xfrm>
            <a:off x="2375377" y="191981"/>
            <a:ext cx="7670416" cy="4961495"/>
          </a:xfrm>
          <a:prstGeom prst="rect">
            <a:avLst/>
          </a:prstGeom>
        </p:spPr>
      </p:pic>
      <p:sp>
        <p:nvSpPr>
          <p:cNvPr id="7" name="TextBox 6">
            <a:extLst>
              <a:ext uri="{FF2B5EF4-FFF2-40B4-BE49-F238E27FC236}">
                <a16:creationId xmlns:a16="http://schemas.microsoft.com/office/drawing/2014/main" id="{ACCB98ED-76F4-F21B-E495-A8FB2AF3416C}"/>
              </a:ext>
            </a:extLst>
          </p:cNvPr>
          <p:cNvSpPr txBox="1"/>
          <p:nvPr/>
        </p:nvSpPr>
        <p:spPr>
          <a:xfrm>
            <a:off x="2555278" y="5454314"/>
            <a:ext cx="8536691"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Courier New"/>
              <a:buChar char="o"/>
            </a:pPr>
            <a:r>
              <a:rPr lang="en-AU" sz="1600" dirty="0">
                <a:ea typeface="+mn-lt"/>
                <a:cs typeface="+mn-lt"/>
              </a:rPr>
              <a:t>Kettle is considered to be the most favourite chips brand of all. As more than 40,000 packs are sold from the brand Kettle only.</a:t>
            </a:r>
            <a:endParaRPr lang="en-US" sz="1600" dirty="0">
              <a:latin typeface="Roboto Light" panose="02000000000000000000" pitchFamily="2" charset="0"/>
              <a:ea typeface="Roboto Light" panose="02000000000000000000" pitchFamily="2" charset="0"/>
              <a:cs typeface="Roboto Light"/>
            </a:endParaRPr>
          </a:p>
        </p:txBody>
      </p:sp>
    </p:spTree>
    <p:extLst>
      <p:ext uri="{BB962C8B-B14F-4D97-AF65-F5344CB8AC3E}">
        <p14:creationId xmlns:p14="http://schemas.microsoft.com/office/powerpoint/2010/main" val="1352112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7" name="Picture 6">
            <a:extLst>
              <a:ext uri="{FF2B5EF4-FFF2-40B4-BE49-F238E27FC236}">
                <a16:creationId xmlns:a16="http://schemas.microsoft.com/office/drawing/2014/main" id="{86667994-BC9F-603C-C838-06849CD0423D}"/>
              </a:ext>
            </a:extLst>
          </p:cNvPr>
          <p:cNvPicPr>
            <a:picLocks noChangeAspect="1"/>
          </p:cNvPicPr>
          <p:nvPr/>
        </p:nvPicPr>
        <p:blipFill>
          <a:blip r:embed="rId3"/>
          <a:stretch>
            <a:fillRect/>
          </a:stretch>
        </p:blipFill>
        <p:spPr>
          <a:xfrm>
            <a:off x="2209227" y="357188"/>
            <a:ext cx="7567289" cy="4757128"/>
          </a:xfrm>
          <a:prstGeom prst="rect">
            <a:avLst/>
          </a:prstGeom>
        </p:spPr>
      </p:pic>
      <p:sp>
        <p:nvSpPr>
          <p:cNvPr id="8" name="TextBox 7">
            <a:extLst>
              <a:ext uri="{FF2B5EF4-FFF2-40B4-BE49-F238E27FC236}">
                <a16:creationId xmlns:a16="http://schemas.microsoft.com/office/drawing/2014/main" id="{D4F1310C-2AAE-0720-B7F2-22274113C616}"/>
              </a:ext>
            </a:extLst>
          </p:cNvPr>
          <p:cNvSpPr txBox="1"/>
          <p:nvPr/>
        </p:nvSpPr>
        <p:spPr>
          <a:xfrm>
            <a:off x="2085473" y="5362647"/>
            <a:ext cx="889190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AU" sz="1600" dirty="0">
                <a:ea typeface="+mn-lt"/>
                <a:cs typeface="+mn-lt"/>
              </a:rPr>
              <a:t>Sales are coming mainly from Budget - older families, Mainstream – young single/couples,  and Mainstream retirees. </a:t>
            </a:r>
            <a:endParaRPr lang="en-AU" sz="1600" dirty="0">
              <a:ea typeface="Roboto Light"/>
              <a:cs typeface="Roboto Light"/>
            </a:endParaRPr>
          </a:p>
        </p:txBody>
      </p:sp>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12" name="Picture 11">
            <a:extLst>
              <a:ext uri="{FF2B5EF4-FFF2-40B4-BE49-F238E27FC236}">
                <a16:creationId xmlns:a16="http://schemas.microsoft.com/office/drawing/2014/main" id="{038019AC-7903-0B12-504C-556139BB3A67}"/>
              </a:ext>
            </a:extLst>
          </p:cNvPr>
          <p:cNvPicPr>
            <a:picLocks noChangeAspect="1"/>
          </p:cNvPicPr>
          <p:nvPr/>
        </p:nvPicPr>
        <p:blipFill>
          <a:blip r:embed="rId3"/>
          <a:stretch>
            <a:fillRect/>
          </a:stretch>
        </p:blipFill>
        <p:spPr>
          <a:xfrm>
            <a:off x="2358189" y="159065"/>
            <a:ext cx="7475621" cy="4866909"/>
          </a:xfrm>
          <a:prstGeom prst="rect">
            <a:avLst/>
          </a:prstGeom>
        </p:spPr>
      </p:pic>
      <p:sp>
        <p:nvSpPr>
          <p:cNvPr id="13" name="TextBox 12">
            <a:extLst>
              <a:ext uri="{FF2B5EF4-FFF2-40B4-BE49-F238E27FC236}">
                <a16:creationId xmlns:a16="http://schemas.microsoft.com/office/drawing/2014/main" id="{664698A9-8E4F-9696-7D27-C77ED2DBD685}"/>
              </a:ext>
            </a:extLst>
          </p:cNvPr>
          <p:cNvSpPr txBox="1"/>
          <p:nvPr/>
        </p:nvSpPr>
        <p:spPr>
          <a:xfrm>
            <a:off x="1489624" y="5270977"/>
            <a:ext cx="1024402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sz="1600" dirty="0">
                <a:solidFill>
                  <a:srgbClr val="000000"/>
                </a:solidFill>
                <a:latin typeface="Roboto Light"/>
                <a:ea typeface="Roboto Light"/>
                <a:cs typeface="Roboto Light"/>
              </a:rPr>
              <a:t>There are more Mainstream - young singles/couples and Mainstream - retirees who buy chips. This contributes to there being more sales to these customer segments but this is not a major driver for the Budget - Older families segment. </a:t>
            </a:r>
            <a:endParaRPr lang="en-US"/>
          </a:p>
        </p:txBody>
      </p:sp>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6328</TotalTime>
  <Words>372</Words>
  <Application>Microsoft Office PowerPoint</Application>
  <PresentationFormat>Widescreen</PresentationFormat>
  <Paragraphs>36</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Sarah D'oliveiro</cp:lastModifiedBy>
  <cp:revision>1055</cp:revision>
  <dcterms:created xsi:type="dcterms:W3CDTF">2018-02-07T23:23:24Z</dcterms:created>
  <dcterms:modified xsi:type="dcterms:W3CDTF">2023-09-04T21:37:46Z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